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49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360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0T12:02:21.5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551 1 24575,'-14'1'0,"1"0"0,0 1 0,-1 1 0,1 0 0,0 1 0,-17 8 0,16-6 0,0-1 0,0-1 0,-1 0 0,-29 4 0,31-8 0,-21 2 0,-60 11 0,61-8-130,0-1 0,1-2 0,-43-2 0,50-1-715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0T20:39:40.8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24575,'0'487'-1365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0T20:40:04.4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92 321 24575,'30'-2'0,"45"-7"0,-46 4 0,49-1 0,62 4 0,144 5 0,-157 18 0,-92-17 0,0 1 0,0 2 0,0 1 0,40 16 0,-51-16 0,-74-19 0,-2 1 0,0 3 0,-77 0 0,91 5 0,-50-7 0,49 3 0,-50 1 0,44 4 0,-1-1 0,-59-11 0,28 6 0,54 6 0,0-1 0,-27-6 0,36 6 0,-1 0 0,1 1 0,-19 1 0,20 0 0,1 0 0,-1-1 0,0 0 0,-15-4 0,28 5 0,0 0 0,-1 0 0,1 0 0,0 0 0,0 0 0,0 0 0,-1 0 0,1 1 0,0-1 0,0 0 0,0 0 0,-1 0 0,1 0 0,0 0 0,0 0 0,0 0 0,-1 0 0,1-1 0,0 1 0,0 0 0,0 0 0,0 0 0,-1 0 0,1 0 0,0 0 0,0 0 0,0 0 0,-1 0 0,1-1 0,0 1 0,0 0 0,0 0 0,0 0 0,0 0 0,0 0 0,-1-1 0,1 1 0,0 0 0,0 0 0,0 0 0,0-1 0,0 1 0,0 0 0,0 0 0,0 0 0,0 0 0,0-1 0,0 1 0,0 0 0,0 0 0,0 0 0,0-1 0,0 1 0,0 0 0,0 0 0,0 0 0,0-1 0,0 1 0,0 0 0,0 0 0,1-1 0,16-4 0,25 0 0,491 4 0,-258 2 0,-235 1 0,54 10 0,-32-4 0,44 12 0,-76-13 0,1-1 0,55 4 0,-32-6 0,0 2 0,63 16 0,-66-11 0,0-3 0,83 5 0,950-14 0,-1132 0 0,1-2 0,-57-10 0,65 6 0,-52-10 0,-134-7 0,7 26 0,-93-4 0,234-8 0,46 5 0,-51-1 0,-67 7 0,189-1 0,8-1 0,0 2 0,73 11 0,-82-7 0,-1-1 0,65-3 0,-61-2 0,79 9 0,68 18-815,293 4-1,-274-17 797,-99-5 19,161 14 0,-141-13 0,131 2 0,2573-11-287,-2804-2 626,44-7 0,23-2 608,-56 9-791,70-12 0,-80 9-156,15-4 0,76-3 0,-1475 14-718,709-3 18,490-12 700,55 3 0,-94-8 3,-165-6-102,295 21 74,-95-15 0,-43-4 603,74 12-346,-10 0-252,59 10 701,23 2-650,0-4 0,-79-10 0,79 4-31,132-12 0,5 10 0,-31 3 0,63 0 0,34-3 0,-2-1 0,-104 9 0,39-7 0,-40 4 0,42 0 0,875 6 0,-801 10 0,4-1 0,458-10 0,-613-1 0,-2 1 0,0 0 0,-1 0 0,1 0 0,0 0 0,-1 0 0,1 1 0,-1-1 0,1 1 0,0-1 0,-1 1 0,1 0 0,-1 0 0,0 0 0,4 2 0,-6-2 0,-1-1 0,1 1 0,0-1 0,0 1 0,0-1 0,-1 1 0,1-1 0,0 0 0,-1 1 0,1-1 0,0 1 0,-1-1 0,1 0 0,-1 1 0,1-1 0,0 0 0,-1 1 0,1-1 0,-1 0 0,1 1 0,-1-1 0,1 0 0,-1 0 0,1 0 0,-1 0 0,1 0 0,-1 1 0,0-1 0,1 0 0,-1 0 0,1 0 0,-1 0 0,1 0 0,-1-1 0,0 1 0,-24 4 0,-48-1 0,-95-7 0,92-5 0,-33-3 0,-106-9 0,-12 0 0,-450 20 0,393 2 0,1397-1-1589,-968-10 1589,-6-1 0,1474 9-2386,-789 4 1524,1018-2 5699,-1838 1-4837,0-1 0,1 0 0,-1 0 0,0-1 0,1 1 0,-1-1 0,0 0 0,1 0 0,-1 0 0,0-1 0,0 1 0,0-1 0,4-2 0,-8 3 0,0 1 0,0-1 0,0 1 0,0-1 0,1 1 0,-1-1 0,0 1 0,0-1 0,0 1 0,0-1 0,0 0 0,-1 1 0,1-1 0,0 1 0,0-1 0,0 1 0,0-1 0,0 1 0,-1 0 0,1-1 0,0 1 0,-1-1 0,1 1 0,0-1 0,-1 1 0,1 0 0,0-1 0,-1 1 0,1-1 0,0 1 0,-1 0 0,1 0 0,-1-1 0,1 1 0,-1 0 0,1 0 0,-1 0 0,1-1 0,-1 1 0,1 0 0,-1 0 0,1 0 0,-2 0 0,-24-8 0,-223-26 0,140 17 0,-154-2 0,-113 19 0,154 3 0,-35 13 0,-137-9 0,225-9 0,-110 18 0,199-5 0,37-4 0,-75 2 0,163-8 0,72 9 0,11 4 0,-30-6 0,191 17 0,156-18-758,-251-10 737,3014 3 800,-3377 2-779,-188-4 0,102-18-504,-129-3-420,-623 24-243,969 0 1598,-44 9 0,42-5-121,-40 1 1,8-5 245,-94 13 0,135-10-556,-55-2 0,595-2 0,-230-1 0,-131 12 10,-1 1-129,148-1-425,279 0-370,-346-13 691,170 18 223,122-8-416,-296-11 301,259 3 613,-467-1 56,-1-1 0,31-6 0,15-3-393,-444 14-161,194-5 0,117 1 0,7 0 0,-1 2 0,-80 13 0,110-10 0,-59 0 0,70-4 0,1 0 0,-1 2 0,0 1 0,1 1 0,-44 12 0,66-16 0,1 1 0,-1-1 0,0 1 0,1-1 0,-1 1 0,1 0 0,0 0 0,-1 0 0,1 0 0,-1 0 0,1 0 0,0 0 0,0 0 0,0 0 0,-2 3 0,3-4 0,0 1 0,0-1 0,0 1 0,0-1 0,0 1 0,0-1 0,0 1 0,0-1 0,1 1 0,-1-1 0,0 1 0,0-1 0,1 1 0,-1-1 0,0 1 0,0-1 0,1 0 0,-1 1 0,0-1 0,1 0 0,-1 1 0,1-1 0,-1 0 0,0 1 0,1-1 0,-1 0 0,1 0 0,-1 1 0,1-1 0,0 0 0,5 3 0,0-1 0,0 0 0,0-1 0,1 0 0,-1 1 0,10-1 0,105 9 0,28 0 0,1991-11-1111,-1982 12 456,-4 1 585,96 3 832,-129-10-689,-80-5 39,-1 1 0,55 11 0,-74-9 403,-16-3-501,0 1-1,0-1 1,0 1 0,1 0-1,-1 1 1,0-1 0,-1 1-1,1 0 1,0 0 0,7 5-1,-12-7-13,0 1 0,1-1 0,-1 0 0,0 0 0,1 0 0,-1 1 0,0-1 0,0 0 0,1 0 0,-1 1 0,0-1 0,0 0 0,0 1 0,0-1 0,1 0 0,-1 1 0,0-1 0,0 0 0,0 1 0,0-1 0,0 0 0,0 1 0,0-1 0,0 0 0,0 1 0,0-1 0,0 0 0,0 1 0,0-1 0,0 0 0,0 1 0,0-1 0,0 0 0,0 1 0,-1-1 0,1 0 0,0 1 0,0-1 0,0 0 0,0 1 0,-1-1 0,1 1 0,-20 7 0,-23-1 0,-358-6 0,267-2 0,1994 1 0,-1700 10 0,3 1 0,-98-10 0,82-3 0,-146 2 0,1 0 0,-1 0 0,0 0 0,0 0 0,0 0 0,1 0 0,-1-1 0,0 1 0,0 0 0,0-1 0,0 1 0,1 0 0,-1-1 0,0 1 0,0-1 0,0 0 0,0 1 0,0-1 0,1-1 0,-2 1 0,-1 1 0,1-1 0,0 0 0,0 1 0,-1-1 0,1 0 0,0 1 0,-1-1 0,1 1 0,-1-1 0,1 1 0,-1-1 0,1 1 0,-1-1 0,1 1 0,-1-1 0,0 1 0,1 0 0,-1-1 0,1 1 0,-1 0 0,-1-1 0,-47-17 0,3 5 0,-1 2 0,-1 2 0,0 2 0,-74-1 0,-209 10 0,315-5 0,28-3 0,28-4 0,8 5 0,250-14 0,-263 18 0,47-9 0,-47 5 0,46-1 0,597 7 0,-653-2 0,1-2 0,-1-1 0,1-2 0,36-11 0,-35 8 0,1 2 0,-1 1 0,43-4 0,424 8 0,-246 4 0,-152-3 0,104 3 0,-195-2 0,0 1 0,0 0 0,0 1 0,0-1 0,0 1 0,0 0 0,0 0 0,-1 1 0,1-1 0,-1 1 0,6 5 0,43 43 0,-42-39 0,0 0 0,23 18 0,-13-15 0,-13-9 0,0 0 0,1 0 0,-1-1 0,19 8 0,-24-11 0,0-2 0,0 1 0,0 0 0,1-1 0,-1 1 0,0-1 0,0 0 0,1 0 0,-1 0 0,0-1 0,0 1 0,1-1 0,-1 0 0,0 1 0,0-2 0,0 1 0,0 0 0,0 0 0,4-4 0,-7 5 0,1 0 0,-1-1 0,0 1 0,1 0 0,-1 0 0,0-1 0,1 1 0,-1 0 0,0 0 0,1 0 0,-1 0 0,0-1 0,1 1 0,-1 0 0,1 0 0,-1 0 0,0 0 0,1 0 0,-1 0 0,1 0 0,-1 0 0,0 0 0,1 0 0,-1 0 0,1 0 0,-1 0 0,0 1 0,1-1 0,-1 0 0,0 0 0,1 0 0,-1 0 0,0 1 0,1-1 0,1 17 0,-14 32 0,8-38 0,-24 118 0,22-110 0,-1 0 0,0-1 0,-19 33 0,4-10 0,-2 5 0,-33 44 0,53-85 0,1 0 0,-6 6 0,1 2 0,-1-1 0,2 1 0,0 0 0,1 1 0,0 0 0,1 0 0,0 0 0,1 0 0,-3 26 0,-5 28 0,10-58 0,-1-1 0,1 1 0,0 0 0,1-1 0,1 1 0,-1 0 0,1 0 0,1 0 0,0 0 0,2 10 0,-3-20 0,0 0 0,0 0 0,0 0 0,0 1 0,0-1 0,0 0 0,0 0 0,0 1 0,0-1 0,0 0 0,0 0 0,0 1 0,0-1 0,0 0 0,0 0 0,0 0 0,0 1 0,0-1 0,0 0 0,0 0 0,0 1 0,0-1 0,1 0 0,-1 0 0,0 0 0,0 1 0,0-1 0,0 0 0,0 0 0,1 0 0,-1 0 0,0 0 0,0 1 0,0-1 0,1 0 0,-1 0 0,0 0 0,0 0 0,1 0 0,-1 0 0,0 0 0,0 0 0,0 0 0,1 0 0,-1 0 0,0 0 0,0 0 0,1 0 0,-1 0 0,0 0 0,0 0 0,1 0 0,-1 0 0,0 0 0,1 0 0,5-18 0,-1-24 0,-5-41 0,-1 51 0,1-1 0,1 1 0,11-58 0,27-83 0,-34 158 0,1-1 0,0 1 0,1 0 0,0 0 0,17-23 0,-24 38 0,0-1 0,1 1 0,-1-1 0,1 1 0,-1-1 0,0 1 0,1 0 0,-1-1 0,1 1 0,-1 0 0,1-1 0,-1 1 0,1 0 0,0 0 0,-1-1 0,1 1 0,-1 0 0,1 0 0,0 0 0,-1 0 0,1 0 0,-1 0 0,1 0 0,0 0 0,-1 0 0,1 0 0,-1 0 0,1 0 0,0 0 0,-1 0 0,1 0 0,0 1 0,17 16 0,7 29 0,-25-46 0,12 27 0,-1 0 0,-1 0 0,-2 1 0,0 0 0,-2 0 0,-1 1 0,-2-1 0,1 31 0,-3-42 0,1 1 0,1-1 0,0 0 0,2-1 0,0 1 0,11 24 0,8 27 0,-1 12 0,-36-143 0,9 38 0,-1 0 0,-2 1 0,0-1 0,-19-38 0,12 26 0,10 26 0,0 0 0,0 0 0,-1 1 0,0 0 0,-11-15 0,15 23 0,0 1 0,-1-1 0,1 1 0,-1-1 0,1 1 0,-1 0 0,0 0 0,1 0 0,-1 0 0,0 0 0,0 0 0,0 0 0,1 1 0,-1-1 0,0 0 0,0 1 0,0 0 0,0-1 0,0 1 0,0 0 0,0 0 0,0 0 0,0 0 0,0 1 0,0-1 0,0 0 0,0 1 0,0 0 0,0-1 0,0 1 0,0 0 0,1 0 0,-1 0 0,0 0 0,1 0 0,-1 0 0,-1 2 0,-7 6 0,1-1 0,0 1 0,1 1 0,0-1 0,1 1 0,0 1 0,0 0 0,1-1 0,-5 14 0,5-11 0,-1 0 0,-1 0 0,0 0 0,-1-1 0,-16 19 0,49-102 0,-20 49 0,0 0 0,-1-1 0,-1 1 0,-2-26 0,0 21 0,2-1 0,5-31 0,-2 20 0,-2-1 0,-2-75 0,-2 64 0,-32 100 0,-35 110 0,61-144 0,1 1 0,1 0 0,0 0 0,-4 32 0,5-27 0,-1 0 0,-9 27 0,6-22 0,1 1 0,2 0 0,0 0 0,2 1 0,-1 37 0,0-3 0,4-60 0,0 1 0,0 0 0,0-1 0,-1 1 0,1 0 0,-1 0 0,0-1 0,0 1 0,0-1 0,0 1 0,-3 4 0,-4-9 0,-3-19 0,7 4 0,0 0 0,0 0 0,0-19 0,-6-27 0,4 23 0,2 0 0,2-1 0,4-76 0,1 24 0,-1 12 0,0 49 0,-1 0 0,-1 0 0,-2 0 0,-1 0 0,-11-44 0,14 74 0,0 0 0,-1 0 0,1 0 0,-1 0 0,0 0 0,1 0 0,-1 0 0,0 1 0,0-1 0,0 0 0,-1 1 0,1-1 0,0 0 0,-1 1 0,1-1 0,-1 1 0,1 0 0,-1 0 0,0-1 0,1 1 0,-1 0 0,0 0 0,0 1 0,0-1 0,-2-1 0,1 2 0,0 1 0,0-1 0,0 0 0,0 1 0,0-1 0,0 1 0,1 0 0,-1 0 0,0 0 0,0 1 0,1-1 0,-1 0 0,1 1 0,-1 0 0,-2 2 0,-6 5 0,1 1 0,0 0 0,0 1 0,1 0 0,0 1 0,-7 12 0,-155 274 0,159-275 0,-6 7 0,1 1 0,2 1 0,2 0 0,-15 50 0,24-69 0,0 0 0,-1 0 0,-11 19 0,10-20 0,0 1 0,1-1 0,-5 16 0,10-13 0,9-15 0,12-21 0,-16 9 0,0-1 0,-1 1 0,0-1 0,-1 1 0,0-1 0,-1 0 0,-1 0 0,0-1 0,0 1 0,-3-16 0,2 8 0,1-1 0,5-36 0,4 5 0,-5 24 0,1-1 0,15-40 0,-15 50 0,-1-1 0,-1 1 0,3-25 0,1-8 0,-23 76 0,-7 11 0,-29 61 0,-20 61 0,56-128 0,-1 0 0,-1-1 0,-40 47 0,44-57 0,13-16 0,-1 0 0,0 1 0,0-1 0,0 0 0,0 0 0,0 0 0,0 0 0,-1 0 0,1 0 0,0 0 0,0 0 0,-1 0 0,1-1 0,0 1 0,-2 0 0,2-1 0,1 0 0,-1 0 0,1-1 0,0 1 0,-1 0 0,1 0 0,-1-1 0,1 1 0,0 0 0,-1-1 0,1 1 0,0 0 0,0-1 0,-1 1 0,1-1 0,0 1 0,0 0 0,-1-1 0,1 1 0,0-1 0,0 1 0,0-1 0,0 1 0,0 0 0,0-1 0,0 1 0,0-1 0,0 1 0,0-1 0,0 0 0,6-58 0,-3 40 0,0-247 0,-4 148 0,1 115 0,0 0 0,0 0 0,0 0 0,-1 0 0,1 0 0,-1 0 0,1 0 0,-1 0 0,0 0 0,0 1 0,0-1 0,-1 0 0,1 1 0,-1-1 0,-1-2 0,2 4 0,0 1 0,0-1 0,-1 1 0,1-1 0,0 1 0,-1-1 0,1 1 0,0 0 0,0-1 0,-1 1 0,1 0 0,0 0 0,-1 0 0,1 0 0,-1 0 0,1 0 0,0 1 0,0-1 0,-1 0 0,1 1 0,0-1 0,-1 1 0,1-1 0,0 1 0,0 0 0,0-1 0,0 1 0,0 0 0,0 0 0,0 0 0,0 0 0,0 0 0,0 0 0,-1 2 0,-19 18 0,1 1 0,1 1 0,-17 28 0,15-21 0,-34 37 0,34-42 0,-31 45 0,35-44 0,-2 0 0,-24 25 0,8-13 0,-53 77 0,78-101 0,10-13 0,-20 30 0,18-17 0,3-13 0,-1-1 0,1 0 0,0 0 0,-1 1 0,1-1 0,-1 0 0,1 0 0,0 0 0,-1 0 0,1 0 0,-1 0 0,1 0 0,0 0 0,-1 0 0,1 0 0,0 0 0,-1 0 0,1-1 0,-1 1 0,1 0 0,0 0 0,-1-1 0,1 1 0,-1 0 0,1 0 0,0-1 0,4-3 0,-1-1 0,0 1 0,1-1 0,-1 0 0,-1 0 0,1 0 0,-1 0 0,0 0 0,0-1 0,0 0 0,-1 1 0,3-10 0,6-11 0,-1 3 0,-1-1 0,-1 0 0,6-25 0,-8 24 0,1 1 0,1 0 0,13-27 0,-16 40 0,-1-1 0,0 0 0,-1 0 0,4-18 0,8-32 0,-5 29 0,-8 25 0,0 0 0,1 0 0,0 0 0,6-12 0,-23 49 0,1 0 0,1 1 0,1 1 0,-6 33 0,-17 47 0,30-96 0,0 0 0,1 0 0,1 0 0,1 0 0,0 0 0,2 18 0,-1-13 0,-1-1 0,-5 39 0,-24 95 0,28-145 0,1-1 0,1 1 0,-1 0 0,1-1 0,0 1 0,1 0 0,0 0 0,2 9 0,-2-15 0,0 1 0,0-1 0,0 1 0,0-1 0,1 1 0,-1-1 0,1 0 0,-1 0 0,1 0 0,0 0 0,0 0 0,0 0 0,0 0 0,0-1 0,0 1 0,0-1 0,1 0 0,-1 1 0,0-1 0,1 0 0,0 0 0,-1-1 0,1 1 0,-1 0 0,1-1 0,5 1 0,4 1 0,1-1 0,0 0 0,-1 0 0,1-1 0,0-1 0,0 0 0,-1-1 0,1 0 0,-1-1 0,1-1 0,-1 0 0,0 0 0,-1-1 0,1-1 0,-1 0 0,0 0 0,0-1 0,-1-1 0,0 1 0,12-13 0,-8 5 0,-2 1 0,0-1 0,-1-1 0,-1 0 0,0-1 0,-1 0 0,-1 0 0,0-1 0,-2 0 0,9-36 0,1 1 0,8-30 0,-24 82 0,1 0 0,-1 0 0,0 0 0,0 0 0,1 0 0,-1 0 0,0 0 0,0 0 0,0 0 0,0 0 0,0 0 0,0 0 0,0 1 0,-1-1 0,1 0 0,0 0 0,0 0 0,-1 0 0,1 0 0,-1 0 0,1 0 0,-1 0 0,1 1 0,-1-1 0,1 0 0,-1 0 0,0 1 0,1-1 0,-1 0 0,0 1 0,0-1 0,1 1 0,-1-1 0,0 1 0,0-1 0,0 1 0,0-1 0,0 1 0,0 0 0,0 0 0,0-1 0,0 1 0,0 0 0,1 0 0,-1 0 0,0 0 0,0 0 0,0 0 0,0 0 0,0 1 0,0-1 0,0 0 0,-1 1 0,-9 2 0,0 0 0,1 0 0,-19 10 0,13-6 0,-6 2 0,0 2 0,1 0 0,-39 28 0,37-23 0,-1 0 0,-33 15 0,-13 11 0,15-8 0,-40 17 0,-130 64 0,184-97 0,-54 16 0,91-37 0,8-7 0,13-21 0,-9 18 0,77-135 0,-60 102 0,40-68 0,3-10 0,-38 71 0,-17 29 0,1 1 0,1 1 0,28-34 0,2-5 0,-37 49 0,-25 37 0,-159 200 0,-6 15 0,133-180 0,29-39 0,17-20 0,8-9 0,1-2 0,0 0 0,-1-1 0,0 1 0,-1-1 0,0 0 0,-1 0 0,0 0 0,0-1 0,-1 1 0,0-15 0,2-1 0,2 2 0,15-46 0,-14 51 0,-1 0 0,0-1 0,-2 1 0,0-1 0,1-31 0,-4 39 0,0-1 0,1 0 0,1 1 0,5-16 0,6-40 0,-14 69 0,0-1 0,0 1 0,0 0 0,0 0 0,0 0 0,0-1 0,0 1 0,0 0 0,0 0 0,0 0 0,0 0 0,0-1 0,0 1 0,0 0 0,0 0 0,0 0 0,0-1 0,0 1 0,0 0 0,-1 0 0,1 0 0,0 0 0,0 0 0,0-1 0,0 1 0,0 0 0,0 0 0,-1 0 0,1 0 0,0 0 0,0 0 0,0 0 0,0 0 0,-1-1 0,1 1 0,0 0 0,0 0 0,0 0 0,0 0 0,-1 0 0,1 0 0,0 0 0,0 0 0,0 0 0,-1 0 0,1 0 0,0 0 0,0 0 0,-1 1 0,-13 5 0,-14 15 0,26-19 0,-144 130 0,36-30 0,-36 43 0,47-43 0,87-92 0,8-7 0,0 0 0,0 0 0,0 0 0,0 1 0,1-1 0,-1 1 0,1 0 0,0 0 0,0 1 0,1-1 0,-1 0 0,1 1 0,0 0 0,-2 6 0,4-11 0,0 1 0,0-1 0,0 1 0,0-1 0,0 1 0,0-1 0,0 0 0,0 1 0,1-1 0,-1 1 0,0-1 0,0 0 0,0 1 0,1-1 0,-1 1 0,0-1 0,1 0 0,-1 1 0,0-1 0,1 0 0,-1 0 0,0 1 0,1-1 0,-1 0 0,0 0 0,1 1 0,-1-1 0,1 0 0,-1 0 0,0 0 0,1 0 0,-1 0 0,1 0 0,20-2 0,17-12 0,-6-5 0,0-1 0,-2-2 0,-1-1 0,0-2 0,-2 0 0,28-35 0,6-3 0,54-67 0,-98 113 0,33-39 0,-50 56 0,0 0 0,1-1 0,-1 1 0,0 0 0,1-1 0,-1 1 0,0-1 0,1 1 0,-1 0 0,0-1 0,0 1 0,0-1 0,1 1 0,-1-1 0,0 1 0,0-1 0,0 1 0,0-1 0,0 1 0,0-1 0,0 1 0,0-1 0,0 1 0,0-1 0,0 1 0,0-1 0,0 1 0,-1-1 0,1 1 0,0-1 0,0 1 0,-1-2 0,-17 2 0,-29 15 0,42-14 0,-31 14 0,-50 28 0,34-16 0,-29 18 0,-37 17 0,-190 85-44,201-93-623,-168 88 667,-12 20 849,218-121-987,53-28 138,25-10 0,29-13 0,10-13 0,-9 4 0,-1-1 0,37-26 0,100-66 0,-152 96 0,-2-1 0,21-20 0,17-15 0,160-114 0,-193 150 0,1 1 0,37-15 0,-26 13 0,-8 7 0,-25 9 0,0 0 0,0 0 0,-1 0 0,1-1 0,0 1 0,-1-1 0,0 0 0,1-1 0,-1 1 0,0-1 0,0 0 0,0 0 0,5-4 0,-10 6 0,1 0 0,0 1 0,0-1 0,0 1 0,0-1 0,-1 1 0,1-1 0,0 0 0,-1 1 0,1-1 0,0 1 0,-1 0 0,1-1 0,-1 1 0,1-1 0,0 1 0,-1-1 0,1 1 0,-1 0 0,1-1 0,-1 1 0,0 0 0,1 0 0,-1-1 0,1 1 0,-1 0 0,1 0 0,-1 0 0,0 0 0,1 0 0,-1 0 0,1 0 0,-1 0 0,0 0 0,0 0 0,-26-2 0,-3 5 0,0 1 0,-44 12 0,-30 5 0,68-15 0,1 2 0,-52 18 0,-19 5 0,-43 12 0,82-22 0,-74 27 0,-48 14 0,109-46 0,54-12 0,0 2 0,0 0 0,-28 12 0,4-4 0,43-13 0,-1 1 0,0 0 0,1 0 0,-1 0 0,1 1 0,-1 0 0,1 1 0,0-1 0,1 1 0,-14 10 0,20-13 0,0-1 0,0 0 0,0 1 0,0-1 0,0 1 0,1-1 0,-1 0 0,0 1 0,0-1 0,0 1 0,0-1 0,0 0 0,1 1 0,-1-1 0,0 0 0,0 1 0,1-1 0,-1 0 0,0 1 0,0-1 0,1 0 0,-1 0 0,0 1 0,1-1 0,-1 0 0,0 0 0,1 0 0,-1 0 0,0 1 0,1-1 0,-1 0 0,1 0 0,-1 0 0,0 0 0,1 0 0,-1 0 0,1 0 0,-1 0 0,0 0 0,1 0 0,-1 0 0,1 0 0,-1 0 0,0 0 0,1 0 0,0-1 0,23 3 0,-12-2 0,1-1 0,-1-1 0,1 0 0,-1-1 0,0 0 0,1-1 0,12-5 0,6-2 0,34-6 0,-47 13 0,0 0 0,-1-1 0,24-10 0,121-60 0,-40 17 0,-79 33 0,-16 10 0,42-31 0,-69 46 0,0 0 0,1 0 0,-1 0 0,0 0 0,1 0 0,-1-1 0,0 1 0,0 0 0,1 0 0,-1-1 0,0 1 0,0 0 0,1 0 0,-1-1 0,0 1 0,0 0 0,0-1 0,1 1 0,-1 0 0,0-1 0,0 1 0,0 0 0,0-1 0,0 1 0,0 0 0,0-1 0,0 1 0,0 0 0,0-1 0,0 1 0,0 0 0,0-1 0,0 1 0,0 0 0,0-1 0,0 1 0,0 0 0,0-1 0,-1 1 0,1 0 0,0-1 0,-18-6 0,-25 4 0,42 3 0,-103-1 0,-205 5 0,130 17 0,147-16 0,1 1 0,-44 14 0,49-12 0,0-1 0,0-1 0,-1-1 0,-33 2 0,-80 13 0,163-24 0,-1 0 0,0-2 0,0 0 0,31-14 0,-30 10 0,0 2 0,1 0 0,1 2 0,-1 0 0,26-2 0,1 3 0,93-21 0,-100 16 0,-1 1 0,1 3 0,55-2 0,-54 6 0,0-2 0,0-2 0,46-13 0,-41 8 0,1 2 0,53-3 0,-53 8 0,0-3 0,54-14 0,44-6 0,-108 23 0,-26 3 0,0 1 0,0-2 0,-1 0 0,1-1 0,0 0 0,-1-2 0,0 1 0,0-2 0,20-10 0,-33 16 0,-1 0 0,0 0 0,1 0 0,-1 0 0,0 0 0,0-1 0,1 1 0,-1 0 0,0 0 0,0 0 0,1 0 0,-1-1 0,0 1 0,0 0 0,1 0 0,-1-1 0,0 1 0,0 0 0,0 0 0,0-1 0,0 1 0,1 0 0,-1 0 0,0-1 0,0 1 0,0 0 0,0-1 0,0 1 0,0 0 0,0-1 0,0 1 0,0 0 0,0 0 0,0-1 0,0 1 0,0 0 0,0-1 0,0 1 0,0 0 0,-1 0 0,1-1 0,0 1 0,0 0 0,0-1 0,0 1 0,-1 0 0,1-1 0,-20-5 0,-23 2 0,-683 5 0,706 1 0,1 0 0,0 1 0,0 1 0,-27 9 0,-20 5 0,-59 8 0,103-17 0,37-5 0,39-8 0,-26-2 0,0 2 0,0 1 0,38 0 0,-39 3 0,-1-2 0,0 0 0,0-2 0,34-8 0,-13-2 0,1 3 0,65-7 0,-94 15 0,0-1 0,-1-1 0,0-1 0,19-8 0,-18 6 0,0 1 0,1 1 0,22-4 0,-19 3 0,-34 0 0,-38 1 0,11 7 0,-57 9 0,55-5 0,-48 1 0,46-3-89,1 1-1,0 2 1,-54 15 0,-65 10-137,106-23 226,-53 15 0,57-11 0,-71 8 0,-64 10-227,127-18-78,-118 9-1,-187 10-1058,-43 2 697,100-9-78,160-8 735,-252 6 73,161-11 152,-2 0 1462,194-9-542,-64 10 1,59-5-1155,16 3 19,28-4 0,24-1 0,17-3 0,0-1 0,0-1 0,0-2 0,70-12 0,22-7 0,-94 16 0,128-12 0,-100 10 0,68 3 0,49-6 0,94-15 0,88-1-566,-290 22 499,91-18 0,-50 5 767,-59 10-700,-8 1 0,72-2 0,-99 8 0,-1-1 0,1 0 0,-1-1 0,0-1 0,0 0 0,29-11 0,-44 14 0,-1 0 0,0 0 0,0 0 0,1 0 0,-1 0 0,0 0 0,0 0 0,0 0 0,0 0 0,1 0 0,-1 0 0,0 0 0,0-1 0,0 1 0,1 0 0,-1 0 0,0 0 0,0 0 0,0 0 0,0-1 0,0 1 0,1 0 0,-1 0 0,0 0 0,0-1 0,0 1 0,0 0 0,0 0 0,0 0 0,0-1 0,0 1 0,0 0 0,0 0 0,0 0 0,0-1 0,0 1 0,0 0 0,0 0 0,0 0 0,0-1 0,0 1 0,0 0 0,0 0 0,0 0 0,0-1 0,0 1 0,0 0 0,-1 0 0,1 0 0,0-1 0,0 1 0,0 0 0,0 0 0,0 0 0,-1 0 0,1 0 0,0-1 0,0 1 0,-20-9 0,-26-5 0,15 10 0,1 0 0,-1 2 0,-47 3 0,43 0 0,-1-1 0,-45-7 0,-123-9 67,47 6-820,-341-1 595,297 14 179,-1105-3-1802,1302 0 1981,-1-1 0,0 2 0,1-1 1,-1 0-1,0 1 0,1 0 0,-1 0 0,1 0 0,-1 1 1,1-1-1,-8 5 0,13-6-193,-1 1 0,0-1 0,0 1 0,1-1 0,-1 1 1,0-1-1,1 0 0,-1 1 0,1-1 0,-1 1 0,1-1 0,-1 0 0,0 0 0,1 1 0,-1-1 1,1 0-1,-1 0 0,1 0 0,0 1 0,-1-1 0,1 0 0,-1 0 0,1 0 0,-1 0 0,1 0 0,-1 0 1,1 0-1,-1 0 0,1 0 0,0-1 0,22 4-25,86-2 18,-43-1 0,97 11 0,-74-2 0,175-7 0,-125-5 0,1091 3 0,-1221 0 0,-1 0 0,1 0 0,0-1 0,-1-1 0,0 0 0,1 0 0,8-3 0,-19 1 0,-13 2 0,-18-1 0,-1264 2-2177,599 3 1593,462-14 584,6 1 0,-58 1-1924,-24 0 86,-13 11 1517,-164-2 5045,145 1-2604,328-3-2120,27-3 0,30-4 0,18 7 0,0 3 0,101 13 0,-53-2 0,93 19 0,-142-18 0,1-3 0,82 3 0,176 2 0,-194-6 0,131-8 0,-93-3 0,-50 5 0,121-4 0,-198-4 0,-33 6 0,0 0 0,1 0 0,-1 0 0,0-1 0,0 1 0,0 0 0,0-1 0,0 1 0,0-1 0,0 1 0,0-1 0,0 1 0,0-1 0,0 0 0,0 1 0,0-1 0,-1 0 0,1 0 0,0 0 0,-1 0 0,1 0 0,0 1 0,-1-1 0,1 0 0,-1 0 0,1-2 0,-3 0 0,0 1 0,-1 0 0,0 0 0,1 0 0,-1 0 0,0 0 0,0 0 0,0 1 0,0-1 0,0 1 0,-1 0 0,1 0 0,0 0 0,-6 0 0,4 0 0,-38-9 0,-1 2 0,-1 2 0,-54-1 0,25 3 0,-91-19 0,29 4 0,-84-3-734,-36-9 734,160 17 0,-139-4 0,40 7 0,-4 1 0,132 11 50,40 2 47,0-2 1,0-2 0,1 0 0,-1-1 0,0-2-1,-33-9 1,135 8-98,1352 6-1522,-1219-15 737,-111 5 821,-65 5 287,-1-1 0,57-19 0,-50 13 328,44-7 0,-39 9-651,-1-1 0,0-3 0,51-21 0,-90 32 0,0 1 0,0 0 0,0 0 0,0-1 0,0 0 0,-1 0 0,1 1 0,0-1 0,-1-1 0,0 1 0,1 0 0,-1-1 0,0 1 0,3-6 0,-5 7 0,1 1 0,-1-1 0,0 1 0,0-1 0,0 0 0,0 1 0,0-1 0,0 1 0,0-1 0,0 0 0,0 1 0,0-1 0,0 1 0,0-1 0,0 0 0,-1 1 0,1-1 0,0 1 0,0-1 0,-1 1 0,1-1 0,0 1 0,-1-1 0,1 1 0,0-1 0,-1 1 0,1-1 0,-1 1 0,-2-2 0,1 1 0,0 0 0,0-1 0,-1 1 0,1 0 0,-1 1 0,1-1 0,-1 0 0,1 1 0,-5-1 0,-52-3 0,-104 5 0,55 2 0,-1192-3-2727,1199 5 2609,0 5-1,-143 34 0,146-25 93,48-7 26,-79 28 0,-5 18 2609,132-57-2589,0-1-1,1 1 1,-1-1-1,1 1 0,-1 0 1,0-1-1,1 1 0,0 0 1,-1 0-1,1 0 1,0 0-1,-1 0 0,1 1 1,0-1-1,0 0 1,0 0-1,0 1 0,0-1 1,0 1-1,0-1 0,1 1 1,-1-1-1,0 1 1,1 0-1,-1-1 0,1 1 1,-1 2-1,2-3-20,-1 1-1,0-1 1,1 1-1,-1-1 1,1 0 0,0 1-1,-1-1 1,1 1-1,0-1 1,0 0-1,0 0 1,0 1 0,0-1-1,0 0 1,0 0-1,0 0 1,1 0-1,-1 0 1,0-1 0,0 1-1,1 0 1,-1 0-1,1-1 1,-1 1-1,1-1 1,-1 1 0,1-1-1,-1 0 1,3 1-1,21 2 2,-1-1 0,1-1 0,29-2 0,-27 0 0,0 1 0,42 5 0,283 31-681,-243-29 444,215 6-1035,-149-15 825,228 4-1148,-143 19 1169,-16-2-30,148 5 196,-277-19 459,118 22-1,-119-12-124,124 1 0,-177-16-38,332 15 332,-351-11-412,54-4 1,24 2 3012,-119-2-2924,0 0 1,1 0-1,-1 0 1,0 0-1,0 0 1,0 0-1,1 0 1,-1 0-1,0 1 1,0-1-1,0 1 0,0-1 1,0 1-1,0-1 1,0 1-1,0-1 1,0 1-1,0 0 1,0 0-1,0-1 1,0 1-1,0 0 1,0 0-1,-1 0 1,1 0-1,0 0 1,-1 0-1,1 0 1,0 2-1,-1-2-39,-1 0 0,1 1 0,-1-1 0,1 0 0,-1 0 0,1 0 0,-1 0 0,1 0 0,-1 0 0,0 0 0,0 0 0,0-1 0,1 1 0,-1 0 0,0 0 0,0-1 0,0 1 0,0 0 0,0-1 0,0 1 0,-1-1 0,1 1-1,0-1 1,0 0 0,0 1 0,0-1 0,0 0 0,-1 0 0,-1 0 0,-37 5-6,-1-2 0,0-2 0,-45-5 0,-10 1 0,-448 4 0,516 1 0,1 1 0,-1 1 0,1 2 0,-28 9 0,-29 14 0,178-11 0,45 3 0,265 8 0,283-29 0,-642-2 0,49-9 0,-18 1 0,-3 1 0,-32 4 0,56-1 0,-64 6 0,13 0 0,-35 0 0,-16 0 0,-73-1 0,-102-14 0,130 10 0,-56 2 0,58 3 0,-69-10 0,35 2 0,0 3 0,-98 7 0,47 1 0,-275-3 0,403 0 0,3 0 0,-1-1 0,1 1 0,-1 0 0,0 0 0,1 1 0,-1-1 0,1 0 0,-1 1 0,0 0 0,1-1 0,-1 1 0,1 0 0,0 0 0,-4 2 0,6-2 0,1-1 0,-1 1 0,0 0 0,0-1 0,0 0 0,1 1 0,-1-1 0,0 1 0,1-1 0,-1 1 0,0-1 0,1 1 0,-1-1 0,1 0 0,-1 1 0,0-1 0,1 0 0,-1 0 0,1 1 0,-1-1 0,1 0 0,-1 0 0,1 1 0,-1-1 0,1 0 0,-1 0 0,1 0 0,-1 0 0,1 0 0,0 0 0,-1 0 0,1 0 0,-1 0 0,1 0 0,0 0 0,24 3 0,23 0 0,0 2 0,72 16 0,-64-9 0,0-3 0,86 3 0,-92-9 0,100 17 0,-98-11 0,80 4 0,-20-2 0,-74-6 0,46 1 0,-26-4 0,0 3 0,101 21 0,-137-23 0,-16-2 0,-1-1 0,1 1 0,-1 0 0,1 0 0,-1 1 0,0-1 0,0 1 0,0 0 0,9 5 0,-17-5 0,1-1 0,-1 0 0,0 0 0,0 0 0,1 0 0,-1 0 0,0-1 0,0 1 0,0-1 0,0 0 0,-4 0 0,-29 0 0,-1 2 0,1 2 0,0 1 0,0 2 0,-65 21 0,54-13 0,31-11 0,1 1 0,0 1 0,1 0 0,0 1 0,-14 8 0,15-7 0,-7 6 0,22-7 0,14 0 0,6-2 0,-1-2 0,29 2 0,23 2 0,-11 1 0,1-3 0,114-7 0,-59 0 0,-89 0 0,0-1 0,-1-1 0,32-9 0,51-7 0,-86 19 0,0-2 0,0-1 0,-1 0 0,40-14 0,-43 12 0,0 2 0,1 0 0,-1 1 0,1 2 0,0 0 0,0 1 0,23 3 0,21 0 0,-61-3 0,-2-1 0,0 1 0,-1 0 0,1 0 0,0 0 0,-1 0 0,1 1 0,0-1 0,-1 1 0,1 0 0,-1-1 0,1 1 0,-1 0 0,5 3 0,-7-3 0,0-1 0,0 1 0,-1-1 0,1 1 0,0-1 0,-1 1 0,1-1 0,0 0 0,-1 1 0,1-1 0,0 1 0,-1-1 0,1 0 0,-1 1 0,1-1 0,-1 0 0,1 1 0,-1-1 0,1 0 0,-1 0 0,1 0 0,-1 1 0,1-1 0,-1 0 0,1 0 0,-1 0 0,0 0 0,1 0 0,-1 0 0,1 0 0,-1 0 0,1 0 0,-2 0 0,-23 3 0,-243-1 0,139-3 0,87-1 0,-40-7 0,-39-2 0,-193-5 0,-75 9-330,224 9 26,-751-2 304,720-11-747,3 0-80,-145-3 351,204 6 360,6 0 116,-129-4 0,-326 13 0,542 1 672,-1 3 0,-60 13 1,5 0 110,46-9-783,31-5 0,0 0 0,-28 0 0,1766-6-854,-987 3 1708,-2870-1-1743,1734-32-1324,41 1 330,-138 30 2971,245 2-514,221 1 578,-43 7 1,44-4-644,-47 1 0,61-5-509,0 1 0,-29 7 0,4-1 0,128-25 0,-51 9 0,1 1 0,-1 2 0,41-1 0,-14 5 0,95-14 0,-108 10 0,51 2 0,-52 2 0,54-7 0,153-17 0,-131 17 0,127 9 0,-89 2 0,-99-5 0,93-13 0,-142 14 0,13-3 0,-22 0 0,-13-1 0,-13-1 0,-45-5 0,14 2 0,20 4 0,-68 0 0,66 4 0,-60-8 0,-94-14 0,167 21 0,-523-24-912,-772 27 1824,1293 0-912,-47 9 0,-17 0 0,120-13 0,0-1 0,1-2 0,-1-1 0,37-14 0,-35 10 0,0 2 0,1 1 0,0 1 0,52-4 0,-34 8 0,87-17 0,-17 1 0,-61 12 0,106-7 0,-120 12 0,0-3 0,82-19 0,-79 13 0,0 3 0,59-4 0,-44 7 0,114-24 0,-29 3 0,-69 18 0,-51 7 0,1-2 0,0-1 0,38-11 0,-42 8 0,-18 6 0,-1-1 0,1 1 0,-1-1 0,1-1 0,10-5 0,-17 8 0,0 0 0,0 0 0,0 0 0,0 0 0,1 0 0,-1 0 0,0 0 0,0 0 0,0 0 0,0 0 0,0 0 0,0-1 0,0 1 0,1 0 0,-1 0 0,0 0 0,0 0 0,0 0 0,0 0 0,0 0 0,0 0 0,0-1 0,0 1 0,0 0 0,0 0 0,0 0 0,0 0 0,0 0 0,0 0 0,0-1 0,0 1 0,0 0 0,0 0 0,0 0 0,0 0 0,0 0 0,0 0 0,0-1 0,0 1 0,0 0 0,0 0 0,0 0 0,0 0 0,0 0 0,0 0 0,0-1 0,0 1 0,0 0 0,0 0 0,-1 0 0,1 0 0,0 0 0,0 0 0,0 0 0,0 0 0,0 0 0,0-1 0,-13-3 0,-20 1 0,29 2 0,-131-20 0,32 8 0,5-1 0,-126 0 0,-788 15-915,864-12 915,-4-1 0,-252 13 915,396-1-915,0 1 0,0 0 0,0 0 0,0 0 0,0 1 0,0 0 0,-14 7 0,76-3 0,1161-7 0,-1207 1 0,0-1 0,1 0 0,-1 0 0,0-1 0,0 1 0,0-2 0,14-5 0,-76 2 0,-201-15 0,-3 0 0,-1988 22 0,2196 4 0,48-5 0,-1 0 0,1 1 0,0-1 0,-1 1 0,1 0 0,0-1 0,0 1 0,0 0 0,0 0 0,-1 0 0,2 1 0,-1-1 0,0 0 0,0 1 0,0 0 0,0-1 0,1 1 0,-3 2 0,4-3 0,0 0 0,1 0 0,-1 0 0,0 0 0,0 0 0,1-1 0,-1 1 0,0 0 0,1 0 0,-1 0 0,1-1 0,-1 1 0,1 0 0,-1-1 0,1 1 0,0 0 0,-1-1 0,1 1 0,0-1 0,-1 1 0,1-1 0,0 1 0,0-1 0,-1 1 0,1-1 0,0 0 0,0 0 0,1 1 0,25 9 0,235 48 0,-233-51 0,0-2 0,44 2 0,23 4 0,-60-4 0,41 8 0,1-4 0,111 3 0,-140-11 0,0 1 0,88 21 0,-83-14 0,106 9 0,302 22 0,-447-41 0,56 9 0,98 1 0,-86-13 0,-40-1 0,-1 2 0,0 3 0,70 10 0,-108-12 0,0 2 0,1-1 0,-1 0 0,0 1 0,0 0 0,0 0 0,6 3 0,-10-5 0,0 1 0,1-1 0,-1 0 0,0 0 0,1 1 0,-1-1 0,0 0 0,0 1 0,1-1 0,-1 0 0,0 1 0,0-1 0,1 0 0,-1 1 0,0-1 0,0 1 0,0-1 0,0 0 0,0 1 0,0-1 0,0 1 0,0-1 0,0 1 0,0-1 0,0 0 0,0 1 0,0-1 0,0 1 0,0 0 0,-20 13 0,3-9 0,0-1 0,-1 0 0,0-1 0,0-1 0,0-1 0,0 0 0,-36-5 0,31 3 0,-1 0 0,0 1 0,1 2 0,-27 4 0,9 1 0,-82 3 0,11-1 0,-160 16 0,167-18 0,-136-7 0,93-2 0,-525 2 0,643 5 0,24 0 0,20 1 0,59 11 0,-39-8 0,1-2 0,0 0 0,49 1 0,-37-5 0,0 3 0,69 16 0,-16-2 0,-32-12 41,74 0-1,8 0-962,308 22 116,-245-19 197,3 0 951,-154-12-393,31 0-274,127 14 1,58 12 1307,-183-18-728,-13 2 999,-45-4-1193,46 1 0,-756-7-61,544-9 0,8-1 0,-17 0 0,-11 0 0,-8 1 0,-8-1 0,46 9 0,-129 6 0,246-5 0,0 1 0,0 1 0,1-1 0,-1 0 0,1 0 0,-1 1 0,0-1 0,1 0 0,-1 1 0,1 0 0,-1-1 0,1 1 0,-1 0 0,1 0 0,-1 0 0,-1 2 0,3-3 0,0 1 0,-1-1 0,1 1 0,0 0 0,0-1 0,0 1 0,0-1 0,0 1 0,0 0 0,0-1 0,0 1 0,0 0 0,0-1 0,0 1 0,0-1 0,1 1 0,-1 0 0,0-1 0,0 1 0,1-1 0,-1 1 0,0-1 0,1 1 0,-1-1 0,0 1 0,1-1 0,-1 1 0,2 0 0,1 2 0,1 1 0,1-1 0,-1 0 0,0 0 0,1-1 0,0 1 0,-1-1 0,1 0 0,5 1 0,69 12 0,-54-11 0,47 12 0,-43-6 0,2-2 0,-1-2 0,1-1 0,0-1 0,54 0 0,-53-3 0,47 8 0,-46-4 0,44 1 0,-52-5 0,46 9 0,23 0 0,-41-8 0,-32 0 0,-1-1 0,1-1 0,-1 0 0,0-2 0,1 0 0,26-8 0,-46 10 0,-1 0 0,0 0 0,0 0 0,0 0 0,1 0 0,-1 0 0,0 0 0,0 0 0,0 0 0,1 0 0,-1 0 0,0 0 0,0-1 0,0 1 0,1 0 0,-1 0 0,0 0 0,0 0 0,0 0 0,0 0 0,0-1 0,1 1 0,-1 0 0,0 0 0,0 0 0,0 0 0,0-1 0,0 1 0,0 0 0,0 0 0,0 0 0,0-1 0,0 1 0,0 0 0,1 0 0,-1 0 0,0-1 0,0 1 0,0 0 0,0 0 0,-1 0 0,1-1 0,0 1 0,0 0 0,0 0 0,0 0 0,0 0 0,0-1 0,0 1 0,0 0 0,0 0 0,0 0 0,0 0 0,-1-1 0,1 1 0,0 0 0,0 0 0,0 0 0,0 0 0,-1 0 0,1-1 0,0 1 0,0 0 0,0 0 0,-1 0 0,-22-10 0,-31-4 0,-34 10 0,46 3 0,-46-8 0,-45-13-298,-243-8 0,313 27 298,0-3 0,-76-17 0,71 11 0,-101-7 0,85 13-546,-88-18 0,-47-5-327,-54-5 167,-6-1-388,-16 5 282,161 14 1512,-142 0-1,-216 17 3075,1150-1-3774,-561 10 0,-10 0 0,134 7-681,-119-9 686,143-8-1,-96-3 18,349 3 628,-591 1-650,-2 0 0,-152-16 0,82 1 61,44 6-753,-145-3 86,14 1-284,67-9 890,-258-14 0,79 12-494,-4 1-10,264 18 978,-96 5 1144,192-2-1446,0 0 0,1 0 1,-1 1-1,1 0 0,-15 7 0,22-9-172,0 0 0,0 0 0,0 0 0,0 0 0,0 0 0,-1 0 0,1 0 0,0 1 0,0-1 0,0 0 0,0 0 0,0 0 0,0 0 0,0 0 0,0 0 0,0 0 0,-1 1 0,1-1 0,0 0 0,0 0 0,0 0 0,0 0 0,0 0 0,0 1 0,0-1 0,0 0 0,0 0 0,0 0 0,0 0 0,0 0 0,0 1 0,0-1 0,0 0 0,0 0 0,0 0 0,0 0 0,0 0 0,0 1 0,0-1 0,1 0 0,-1 0 0,0 0 0,0 0 0,0 0 0,0 0 0,0 0 0,0 1 0,0-1 0,0 0 0,1 0 0,-1 0 0,0 0 0,0 0 0,0 0 0,13 7 0,13 2 0,51 1 0,-38-6 0,59 15 0,-28-4 0,118 12 0,-15-5 0,-32-4 0,1-6 0,163-8 0,-223-4 0,-77 0 0,-2-1 0,0 1 0,-1 0 0,1 0 0,-1 0 0,1 0 0,0 1 0,-1-1 0,1 1 0,-1-1 0,1 1 0,-1 0 0,0 0 0,1 0 0,2 2 0,-5-2 0,0 0 0,-1 0 0,1-1 0,-1 1 0,1 0 0,-1-1 0,1 1 0,-1 0 0,1-1 0,-1 1 0,0-1 0,1 1 0,-1-1 0,0 1 0,0-1 0,1 0 0,-1 1 0,0-1 0,0 0 0,0 1 0,1-1 0,-1 0 0,-1 0 0,-23 9 0,-11-2 0,0-1 0,0-2 0,0-2 0,0-1 0,-45-5 0,-14 1 0,-1400 3-523,1475 1 701,0 2 1,-30 6 0,-5 1-192,3 4 13,50-13 0,-1 0 0,0 0 0,0 0 0,1 1 0,-1-1 0,1 1 0,-1 0 0,1-1 0,0 1 0,-1 0 0,1 1 0,0-1 0,0 0 0,-2 5 0,4-6 0,0-1 0,0 1 0,0 0 0,0-1 0,0 1 0,0 0 0,0-1 0,0 1 0,1 0 0,-1-1 0,0 1 0,1 0 0,-1-1 0,0 1 0,1-1 0,-1 1 0,1-1 0,-1 1 0,0-1 0,1 1 0,0-1 0,-1 1 0,1-1 0,-1 0 0,1 1 0,-1-1 0,1 0 0,0 1 0,-1-1 0,1 0 0,0 0 0,-1 0 0,1 0 0,0 0 0,-1 1 0,1-1 0,0 0 0,-1-1 0,2 1 0,35 4 0,-30-4 0,30 6 0,64 18 0,-73-15 0,1-2 0,0-1 0,59 4 0,-43-7 4,82 15 0,-83-9-54,84 4 0,175 8-410,779-22 1012,-1142 1-552,-35 1 0,-122-15 0,157 6-61,-81-13-273,-182-2 0,156 10-57,91 5 349,-3 0 42,-90-5 0,27 14 1162,176 1-1157,-1 1 0,58 14 0,20 3-170,73 11-337,-11-1 251,20 1-482,54 5-329,2-7 1062,90 5 0,-57-13-1048,28 1-154,71-23 1761,-64 1 3830,-278-5-4389,-29-4 0,-10 9 0,-1-1 0,1 0 0,-1 0 0,1 0 0,-1 0 0,1 1 0,-1-1 0,1 0 0,-1 0 0,0 1 0,1-1 0,-1 1 0,0-1 0,1 0 0,-1 1 0,0-1 0,0 1 0,0 0 0,-1-1 0,-9-4 0,1 2 0,-1 0 0,0 0 0,0 0 0,-1 2 0,1-1 0,0 1 0,-16 2 0,-33-6 0,-67-18 27,-51-7-819,-26-8 792,55 9 0,-85-12-164,-100-16-1001,106 22 1165,64 13 0,-73-11 0,-41-8 0,14 12-332,34 7-113,-14-5 445,197 24 0,-252-2 2907,247 6-2943,64-1 36,60-2 0,0 4 0,-1 3 0,81 17 0,-70-7 0,154 7 0,41 9-649,-165-16 678,149 3 0,258-19 562,-607 1-591,0-4 0,-103-17 0,97 5-200,-1 4 0,-121 0 0,-94-11 200,122 4 0,111 13-167,-243-9-1623,154 3 1423,60 2 295,-172-11 72,176 11 637,-47-1 489,-32 12 107,798-1-1233,-666 3 0,0 2 0,0 2 0,-61 18 0,5-2 0,88-19 0,-1 1 0,1 0 0,0 2 0,1 0 0,-1 0 0,-25 18 0,96-20 0,10-4 0,-42 1 0,-1-2 0,1 0 0,0-1 0,0-2 0,-1 0 0,1-1 0,28-9 0,234-80 0,-276 91 0,19-4 0,1 1 0,0 1 0,33 1 0,-29 1 0,58-9 0,-174 11 0,28-2 0,-120-10 0,0 1 0,-112-4-575,-134 8 575,240 9 0,94-1 0,-19 0 0,-131-15 0,192 10 0,-48 2 0,-19-1 0,50-8 233,45 7-119,0 1 0,-28-1 0,17 4-114,22 0 0,20 1 0,76 1 0,143-5 0,-157-6 0,-43 4 0,51-2 0,-34 5 0,0-2 0,0-3 0,0-1 0,80-26 0,-100 30 0,-25 4 0,0 0 0,0 0 0,0-1 0,0 1 0,0-1 0,-1 0 0,1 0 0,0 0 0,-1-1 0,1 1 0,5-4 0,-9 4 0,0 1 0,-1-1 0,1 1 0,0-1 0,0 1 0,-1-1 0,1 1 0,0-1 0,-1 1 0,1 0 0,0-1 0,-1 1 0,1 0 0,-1-1 0,1 1 0,-1 0 0,1-1 0,-1 1 0,1 0 0,-1 0 0,1 0 0,-1-1 0,1 1 0,-1 0 0,1 0 0,-1 0 0,1 0 0,-1 0 0,1 0 0,-1 0 0,0 0 0,1 0 0,-2 1 0,-22-5 0,-74 3 0,59 2 0,-1-2 0,-66-11 0,51 5 0,1 2 0,-1 3 0,-70 5 0,12 0 0,24-4 0,-95-14 0,98 8 0,-141 6 0,93 4 0,104-1 0,24 2 0,21 3 0,10-3 0,1 0 0,0-2 0,0 0 0,47-4 0,-13 0 0,-55 2 0,-2 0 0,0 0 0,-1 1 0,1-2 0,0 1 0,-1 0 0,1 0 0,0-1 0,-1 1 0,1-1 0,-1 0 0,1 0 0,-1 0 0,5-3 0,-7 4 0,0-1 0,0 1 0,-1-1 0,1 1 0,0-1 0,-1 1 0,1-1 0,0 1 0,-1 0 0,1-1 0,0 1 0,-1-1 0,1 1 0,-1 0 0,1-1 0,-1 1 0,1 0 0,-1 0 0,1-1 0,-1 1 0,1 0 0,-1 0 0,1 0 0,-1 0 0,0-1 0,1 1 0,-1 0 0,1 0 0,-1 0 0,1 0 0,-1 0 0,0 1 0,0-1 0,-24-4 0,-293 2 0,162 4 0,152-3 0,-1 1 0,0 0 0,0 0 0,0 1 0,0-1 0,0 1 0,0 0 0,0 0 0,0 1 0,0 0 0,1-1 0,-1 1 0,1 1 0,-1-1 0,1 1 0,0 0 0,0 0 0,0 0 0,0 0 0,1 1 0,0-1 0,-1 1 0,1 0 0,0 0 0,1 0 0,-1 1 0,1-1 0,-1 1 0,2-1 0,-1 1 0,-1 6 0,0 0 0,-1 0 0,0 0 0,0 0 0,-1 0 0,0-1 0,-1 1 0,-12 15 0,16-24 0,0 0 0,-1 0 0,1 0 0,0 0 0,-1 0 0,1-1 0,-1 1 0,0-1 0,1 1 0,-1-1 0,0 0 0,0 0 0,0-1 0,0 1 0,0 0 0,0-1 0,0 0 0,0 0 0,0 0 0,0 0 0,0 0 0,0-1 0,0 1 0,0-1 0,0 0 0,0 0 0,0 0 0,0 0 0,1 0 0,-1-1 0,0 1 0,1-1 0,-1 1 0,-4-5 0,-24-18 0,1-1 0,-46-49 0,43 40 0,-46-37 0,58 59 0,12 15 0,8 0 0,0 1 0,1-1 0,0 0 0,0 1 0,0-1 0,0 0 0,0 1 0,2 4 0,0 17 0,1 192 0,-3-215 0,0 0 0,0 0 0,1-1 0,-1 1 0,0 0 0,1-1 0,-1 1 0,1 0 0,-1-1 0,1 1 0,0-1 0,0 1 0,0-1 0,0 1 0,0-1 0,0 1 0,0-1 0,0 0 0,0 0 0,1 0 0,-1 0 0,0 0 0,1 0 0,-1 0 0,1 0 0,-1 0 0,1-1 0,0 1 0,-1 0 0,1-1 0,0 0 0,-1 1 0,1-1 0,0 0 0,-1 0 0,1 0 0,0 0 0,0 0 0,-1 0 0,1 0 0,2-1 0,-3 0 0,1 1 0,-1-1 0,0 1 0,1-1 0,-1 0 0,0 1 0,1-1 0,-1 0 0,0 0 0,0 0 0,0 0 0,0 0 0,0 0 0,0 0 0,0 0 0,0-1 0,0 1 0,-1 0 0,1-1 0,0 1 0,-1 0 0,1-1 0,-1 1 0,1-1 0,-1 1 0,0 0 0,0-1 0,0 1 0,1-1 0,-1 1 0,-1-1 0,1 1 0,0-1 0,0 1 0,-1-1 0,1 1 0,0-1 0,-1 1 0,1 0 0,-1-1 0,0 1 0,0 0 0,1-1 0,-1 1 0,0 0 0,-2-2 0,-21-23 0,24 26 0,0 0 0,0 0 0,0 0 0,-1 0 0,1-1 0,0 1 0,0 0 0,0 0 0,0 0 0,0 0 0,0 0 0,0 0 0,-1 0 0,1 0 0,0 0 0,0 0 0,0 0 0,0 0 0,0 0 0,0 0 0,-1 0 0,1 0 0,0 0 0,0 0 0,0 0 0,0 0 0,0 0 0,0 1 0,0-1 0,-1 0 0,1 0 0,0 0 0,0 0 0,0 0 0,0 0 0,0 0 0,0 0 0,0 0 0,0 0 0,0 1 0,0-1 0,-1 0 0,1 0 0,0 0 0,0 0 0,0 0 0,0 0 0,0 0 0,0 1 0,0-1 0,0 0 0,0 0 0,0 0 0,0 0 0,0 0 0,0 0 0,0 1 0,0-1 0,6 20 0,20 44 0,-20-43 0,2-1 0,0 0 0,2 0 0,0-1 0,1 0 0,1 0 0,15 17 0,12 10 0,-33-37 0,0-1 0,1 0 0,0 0 0,0-1 0,1 0 0,0 0 0,0 0 0,0-1 0,1-1 0,0 1 0,0-1 0,19 7 0,-8-6 0,1-1 0,-1 0 0,1-1 0,0-2 0,0 0 0,0-1 0,0-1 0,0-1 0,0-1 0,0 0 0,0-2 0,-1-1 0,26-8 0,-24 5 0,1-1 0,0 0 0,0-1 0,21-13 0,153-119 0,-177 126 0,-11 8 0,-1-1 0,0 0 0,0-1 0,-1 0 0,0 0 0,-1 0 0,9-21 0,26-38 0,-40 68 0,-1 1 0,1-1 0,0 0 0,0 1 0,-1-1 0,1 0 0,-1 0 0,1 0 0,-1 0 0,1 0 0,-1 1 0,1-1 0,-1 0 0,0 0 0,1 0 0,-1 0 0,0 0 0,0 0 0,0 0 0,0 0 0,0 0 0,0 0 0,0 0 0,0 0 0,0 0 0,0 0 0,-1 0 0,1 0 0,-1-2 0,0 2 0,-1 0 0,1 0 0,0 1 0,-1-1 0,1 0 0,-1 0 0,0 1 0,1-1 0,-1 0 0,1 1 0,-1 0 0,0-1 0,1 1 0,-1 0 0,-3 0 0,-6 0 0,0 0 0,0 1 0,0 1 0,-16 3 0,12 0 0,-1 1 0,1 0 0,0 1 0,1 1 0,0 0 0,0 1 0,-17 14 0,-2 7 0,-43 48 0,57-58 0,3-3 0,-27 37 0,40-49 0,-1 1 0,1 0 0,0-1 0,0 1 0,1 1 0,0-1 0,0 0 0,0 1 0,1-1 0,0 1 0,-1 9 0,3-12 0,-1-1 0,1 0 0,0 1 0,1-1 0,-1 0 0,1 0 0,-1 0 0,1 0 0,0 0 0,0 0 0,0 0 0,0 0 0,1-1 0,-1 1 0,1-1 0,-1 0 0,1 0 0,0 0 0,0 0 0,0 0 0,0-1 0,0 1 0,0-1 0,1 0 0,-1 0 0,7 2 0,6 1 0,1 0 0,-1 0 0,1-2 0,20 1 0,60 8 0,-65-6 0,51 1 0,-40-6 0,106-5 0,-130 3 0,0-1 0,-1-1 0,1 0 0,-1-2 0,32-13 0,5-4 0,-34 15 0,0-1 0,25-15 0,-22 9 0,-16 12 0,-2-1 0,1 0 0,0-1 0,-1 0 0,0 0 0,10-10 0,-8 6 0,-1 1 0,-1-1 0,0 0 0,0-1 0,-1 1 0,0-1 0,5-14 0,-9 20 0,0 1 0,0-1 0,0 0 0,0 0 0,-1 1 0,0-1 0,0 0 0,0 0 0,0 0 0,-1 0 0,1 1 0,-1-1 0,0 0 0,0 0 0,0 1 0,0-1 0,-1 1 0,0-1 0,0 1 0,0 0 0,0-1 0,0 1 0,0 0 0,-5-4 0,-1 1 0,0 0 0,0 0 0,0 0 0,-1 2 0,1-1 0,-1 1 0,0 0 0,-1 0 0,1 1 0,-1 1 0,1 0 0,-18-2 0,-13 0 0,-73 4 0,60 2 0,30-3 0,0 2 0,-1 0 0,1 2 0,0 0 0,0 2 0,1 1 0,-1 0 0,1 2 0,1 0 0,-1 1 0,1 2 0,1 0 0,0 1 0,1 1 0,-26 22 0,42-31 0,0 0 0,0 0 0,0 0 0,0 0 0,1 1 0,-1-1 0,1 1 0,0-1 0,1 1 0,-1 0 0,1 0 0,0 0 0,0 0 0,0 10 0,0 4 0,2 1 0,3 28 0,-3-44 0,0 0 0,0 1 0,1-1 0,0 0 0,-1 1 0,2-1 0,-1 0 0,0-1 0,1 1 0,0 0 0,0-1 0,0 1 0,0-1 0,5 4 0,60 42 0,-39-31 0,5 3 0,2-1 0,48 19 0,25-2 0,-35-15 0,-27-8 2,0-2 0,68 7 0,-1-1-100,-31-5-95,0-4 0,150-2-1,-87-6-97,128-3-94,-231-3 394,-1-3 1,0-1-1,69-25 0,-82 24 43,-8 3 210,1-1 0,-2-1 0,33-19 0,-47 25-251,-1 0 1,1-1 0,-1 0 0,0 1-1,-1-2 1,1 1 0,-1 0 0,1-1-1,-1 0 1,-1 0 0,1 0 0,-1-1-1,0 1 1,0-1 0,0 0 0,-1 1-1,3-13 1,-5 15-12,-1 0 0,1 0 0,-1 0 0,0 0 0,0 0 0,0 0 0,0 0 0,-1 0 0,1 0 0,-1 0 0,0 1 0,1-1 0,-1 1 0,-1-1 0,1 1 0,0 0 0,0 0 0,-1 0 0,1 0 0,-1 0 0,-4-2 0,-5-4 0,0 1 0,0 1 0,-22-9 0,17 11 0,0 0 0,0 1 0,0 1 0,0 1 0,-20 0 0,-48-5 0,12-1 0,-1 2 0,-104 7 0,50 0 0,112-2 0,-15 0 0,-1 1 0,-52 8 0,78-8 0,0 0 0,0 0 0,0 1 0,0 0 0,0 0 0,0 0 0,0 1 0,1-1 0,-1 1 0,1 1 0,0-1 0,0 1 0,0 0 0,1 0 0,-1 0 0,1 1 0,0 0 0,0-1 0,1 2 0,-5 6 0,7-10 0,0-1 0,1 1 0,-1-1 0,1 1 0,-1 0 0,1-1 0,0 1 0,-1-1 0,1 1 0,0 0 0,0-1 0,0 1 0,0 0 0,1-1 0,-1 1 0,0-1 0,1 1 0,-1 0 0,1-1 0,-1 1 0,1-1 0,0 1 0,0-1 0,-1 0 0,1 1 0,0-1 0,0 0 0,1 0 0,-1 1 0,0-1 0,0 0 0,0 0 0,1 0 0,-1 0 0,1-1 0,-1 1 0,1 0 0,-1 0 0,1-1 0,-1 1 0,3 0 0,9 2 0,1 0 0,-1 0 0,0-1 0,18 0 0,-6 0 0,232 32 0,76-30 0,-179-6 0,-109 4 0,-32-1 0,0 0 0,1 0 0,-1-1 0,0-1 0,1 0 0,-1-1 0,13-4 0,-25 6 0,0 0 0,0 0 0,-1 0 0,1 0 0,0-1 0,0 1 0,-1 0 0,1-1 0,0 1 0,0 0 0,-1-1 0,1 1 0,-1-1 0,1 1 0,0-1 0,-1 1 0,1-1 0,-1 0 0,1 1 0,-1-1 0,0 1 0,1-1 0,-1 0 0,1 0 0,-1 1 0,0-1 0,0 0 0,1 0 0,-1 1 0,0-2 0,-1 0 0,1 1 0,-1 0 0,0 0 0,0 0 0,0 0 0,1 0 0,-1 0 0,0 0 0,0 0 0,-1 0 0,1 0 0,0 0 0,0 1 0,0-1 0,-2 0 0,-51-19 0,-85-4 0,-25 3 0,103 16 0,-104 5 0,73 1 0,42 4 0,48-5 0,-1 1 0,1-1 0,0 0 0,0 1 0,-1 0 0,1-1 0,0 1 0,0 0 0,0 0 0,0 0 0,0 1 0,0-1 0,0 0 0,0 1 0,0-1 0,1 1 0,-1-1 0,-2 4 0,4-3 0,0-1 0,0 0 0,1 0 0,-1 0 0,0 0 0,0 0 0,1 0 0,-1 1 0,1-1 0,-1 0 0,1 0 0,-1 0 0,1 0 0,0 0 0,-1-1 0,1 1 0,0 0 0,0 0 0,0 0 0,0-1 0,0 1 0,0 0 0,0-1 0,0 1 0,0-1 0,0 1 0,0-1 0,0 1 0,0-1 0,0 0 0,0 0 0,0 1 0,2-1 0,40 9 0,5-6 0,43 7 0,-36-2-1365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0T20:40:27.5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57 132 24575,'50'0'0,"-16"-2"0,-1 3 0,1 0 0,58 12 0,-66-9 0,0 0 0,40 0 0,-36-3 0,46 7 0,-47-4 0,47 1 0,-50-4 0,0 1 0,37 7 0,-22-3 0,-1-1 0,1-2 0,-1-2 0,42-5 0,13 1 0,-56 5 0,42 7 0,-43-4 0,49 1 0,528-7 0,-596 0 0,1-1 0,25-6 0,39-3 0,-39 10 0,85-13 0,-53 7 0,-54 6 0,0-1 0,27-6 0,60-7 0,-33 6 0,30 1 0,-75 7 0,57-8 0,-51 1 0,-4 1 0,0 1 0,71-3 0,742 10 0,-827 0 0,-1 1 0,26 5 0,40 4 0,-47-9 0,0 1 0,40 8 0,-26-5 0,0-2 0,93-6 0,-40-1 0,1166 3 0,-1252 1 0,1 1 0,25 6 0,39 3 0,1483-12 0,-1547 0 0,-1-1 0,26-6 0,40-3 0,14 13 0,77-3 0,-113-10 0,-44 7 0,0 1 0,28-1 0,-21 2 0,0-1 0,0-1 0,30-9 0,-32 7 0,1 1 0,1 1 0,40-2 0,634 7 0,-681-2 0,1-1 0,25-6 0,39-3 0,912 12 0,-977-2 0,-1-1 0,29-6 0,-28 4 0,1 1 0,25-1 0,-5 2 0,74-11 0,-60 7 0,0 2 0,87 6 0,-35 1 0,1143-3 0,-1224 1 0,46 9 0,23 1 0,436-12 0,-506 2 0,47 9 0,-46-6 0,45 3 0,30-9 0,75 4 0,-113 8 0,-42-6 0,0-1 0,26 1 0,801-5 0,-828 2 0,0 1 0,27 6 0,-26-4 0,-1-1 0,27 2 0,865-6 0,-886 2 0,45 8 0,25 2 0,731-11 0,-807-2 0,1 1 0,25-7 0,39-3 0,1018 12 0,-1084-2 0,1-1 0,28-6 0,-28 4 0,0 0 0,27 0 0,-34 4 0,5-1 0,0 1 0,0 1 0,0 1 0,32 6 0,-44-6 0,0 0 0,0-1 0,-1 2 0,1-1 0,-1 1 0,1-1 0,-1 1 0,0 0 0,0 1 0,0-1 0,0 1 0,-1-1 0,0 1 0,1 0 0,-2 1 0,1-1 0,0 0 0,-1 1 0,0 0 0,4 8 0,-2-2 0,1-1 0,0 1 0,12 15 0,-12-18 0,1 0 0,-2 0 0,1 1 0,-1 0 0,6 17 0,16 46 0,-18-54 0,-1 0 0,7 29 0,-14-43 0,1 0 0,-1 0 0,0 0 0,0 0 0,0-1 0,0 1 0,-1 0 0,0 0 0,0 0 0,0 0 0,0-1 0,0 1 0,-1 0 0,0-1 0,1 1 0,-2-1 0,1 0 0,0 1 0,0-1 0,-1 0 0,0-1 0,0 1 0,-4 4 0,-8 4 0,-1 0 0,0-1 0,-31 14 0,1 1 0,23-13 0,0-1 0,-1 0 0,-41 11 0,-11 5 0,65-24 0,1 0 0,-2-1 0,1-1 0,0 1 0,0-1 0,0-1 0,-12-1 0,14 0 0,1 0 0,0 1 0,-1 0 0,1 1 0,-1 0 0,1 0 0,0 0 0,0 1 0,0 1 0,0-1 0,0 1 0,-14 8 0,21-11 0,0 1 0,1-1 0,-1 1 0,0-1 0,1 1 0,-1-1 0,0 1 0,1-1 0,-1 1 0,0 0 0,1-1 0,-1 1 0,1 0 0,-1-1 0,1 1 0,0 0 0,-1 0 0,1 0 0,0-1 0,-1 1 0,1 0 0,0 0 0,0 0 0,0 0 0,0-1 0,0 1 0,0 0 0,0 0 0,0 0 0,0 0 0,0 0 0,0-1 0,1 2 0,1 0 0,-1 0 0,1 0 0,-1 0 0,1-1 0,0 1 0,0-1 0,0 1 0,0-1 0,0 0 0,0 0 0,0 0 0,3 1 0,6 2 0,0 0 0,0 0 0,1-1 0,13 1 0,175-4 0,-132-3 0,67 7 0,-105 0 0,51 14 0,19 3 0,-98-21 0,1 0 0,-1 0 0,1 1 0,0-1 0,-1 1 0,0 0 0,1-1 0,-1 1 0,1 0 0,-1 1 0,0-1 0,0 0 0,0 1 0,0-1 0,0 1 0,0-1 0,0 1 0,0 0 0,0 0 0,-1 0 0,1 0 0,-1 0 0,0 0 0,1 0 0,-1 1 0,0-1 0,1 3 0,-2-2 0,0 0 0,0 0 0,0 0 0,0 1 0,0-1 0,0 0 0,-1 0 0,0 0 0,0 0 0,0 0 0,0-1 0,0 1 0,0 0 0,-1 0 0,1-1 0,-1 1 0,0-1 0,0 1 0,0-1 0,0 0 0,0 1 0,-4 2 0,-9 8 0,1-1 0,-2 0 0,-19 11 0,27-20 0,1 1 0,-1-1 0,-1 0 0,1-1 0,0 1 0,-1-2 0,1 1 0,-1-1 0,-13 0 0,-1694-3 0,1696 3 0,1 1 0,-26 6 0,-39 3 0,-319-12 0,383 0 0,1-1 0,-27-6 0,-38-3 0,-1337 10 0,661 3 0,741-3 0,0-1 0,-27-6 0,27 4 0,-1 1 0,-25-2 0,-485 6 0,504-2 0,-44-8 0,-25-2 0,-709 12 0,779-3 0,-46-7 0,-24-2 0,-57 14 0,-118-6 0,207-7 0,44 6 0,0 1 0,-28-2 0,-991 6 0,1018-2 0,0-1 0,-25-6 0,-39-3 0,-31 14 0,-88-5 0,140-9 0,45 7 0,-1 1 0,-29-1 0,-1074 5 0,1097-3 0,-46-7 0,-24-2 0,-73-11 0,101 23 0,33 1 0,0-2 0,1-2 0,-62-10 0,56 6 0,0 1 0,1 3 0,-1 0 0,-44 6 0,-10-1 0,-1642-3 0,1705 1 0,-53 11 0,27-4 0,0 2 0,35-6 0,1 0 0,-31 0 0,-118 17 0,102-22 0,34-1 0,1 2 0,-1 2 0,1 0 0,-35 9 0,30-5 0,0-2 0,-1-1 0,0-1 0,-50-6 0,-4 1 0,52 3 0,-7-1 0,-1 3 0,-71 10 0,-71 13 0,118-18 0,-138-7 0,90-2 0,-410 2 0,511 1 0,-1 1 0,-25 5 0,-39 4 0,-806-11 0,865-2 0,-46-7 0,-23-2 0,9 12 0,-63-2 0,91-9 0,-13-1 0,-78-10 0,48 10 0,69 6 0,-50-1 0,-14 8 0,-106-4 0,74-19 0,19 1 0,75 13 0,1 1 0,-1 1 0,-36 1 0,-54 6 0,-156-4 0,275 1 0,0 1 0,0-1 0,0 0 0,1 0 0,-1 0 0,0-1 0,1 1 0,-1-1 0,1 0 0,-1 0 0,1 0 0,0-1 0,0 1 0,0-1 0,0 1 0,0-1 0,1 0 0,-1 0 0,1 0 0,0-1 0,0 1 0,0 0 0,0-1 0,1 0 0,-1 1 0,1-1 0,0 0 0,0 1 0,0-7 0,-3-11 0,2-1 0,1 0 0,0 0 0,4-26 0,-1 8 0,6-13 0,-5 41 0,-1 1 0,0-1 0,0 0 0,-1 0 0,-2-20 0,1 30 0,0 0 0,-1-1 0,1 1 0,-1 0 0,0 0 0,1 0 0,-1 0 0,0 0 0,-1 0 0,1 0 0,0 0 0,0 0 0,-1 0 0,1 1 0,-1-1 0,0 1 0,1-1 0,-1 1 0,0-1 0,0 1 0,0 0 0,0 0 0,0 0 0,0 0 0,0 0 0,0 1 0,0-1 0,0 0 0,-1 1 0,1 0 0,0-1 0,0 1 0,-1 0 0,-3 1 0,5-1 0,-1-1 0,1 1 0,-1 0 0,1 0 0,0 0 0,-1 0 0,1 0 0,-1 1 0,1-1 0,-1 0 0,1 1 0,0-1 0,-1 1 0,1-1 0,0 1 0,0 0 0,-1 0 0,1-1 0,0 1 0,0 0 0,0 0 0,0 0 0,0 0 0,0 0 0,0 0 0,0 0 0,0 2 0,0-1 0,1 1 0,-1-1 0,1 1 0,0-1 0,0 1 0,0-1 0,0 1 0,0-1 0,1 1 0,-1-1 0,1 1 0,-1-1 0,1 1 0,1 1 0,3 8 0,1 0 0,0 0 0,1-1 0,15 19 0,10 17 0,-30-42 0,0 0 0,1 0 0,-1-1 0,1 1 0,1-1 0,-1 1 0,0-1 0,1 0 0,0-1 0,0 1 0,0-1 0,0 1 0,1-1 0,-1-1 0,1 1 0,0 0 0,0-1 0,0 0 0,0 0 0,0-1 0,0 0 0,8 2 0,32 0 0,65-5 0,-29 0 0,-65 1 0,1-1 0,0-1 0,-1 0 0,30-11 0,31-6 0,-35 13 0,-12 1 0,-1 2 0,40-1 0,-42 4 0,1-2 0,-1-1 0,32-9 0,-30 6 0,1 2 0,45-4 0,158-6 0,-162 8 0,-1 4 0,72 5 0,-22 1 0,10-1 0,141-5 0,-192-16 0,-176 17 0,47 3 0,1 2 0,-52 10 0,-1-4 0,-3 0 0,-22 12 0,0-6 0,-169-1 0,282-13 0,0 0 0,1 0 0,0 2 0,-1-1 0,-15 7 0,100-3 0,972-7 0,-899 11 0,9 1 0,-114-9 0,45 7 0,35 2 0,804-12 0,-2064 1 0,1115-1 0,-47-9 0,47 5 0,-45-1 0,-119-15 0,1-1 0,-320 23 0,484-3 0,2 0 0,-1-2 0,0-1 0,-40-14 0,40 11 0,0 1 0,-1 2 0,1 0 0,-36-2 0,26 5 0,-60-11 0,89 12 0,-22-5 0,-45-16 0,41 12 0,3 2 0,19 6 0,0-1 0,0 0 0,0 0 0,1-1 0,-1 0 0,1 0 0,0-1 0,-14-10 0,-10-6 0,27 19 0,0 0 0,1-1 0,-1 1 0,1-1 0,0 0 0,0-1 0,0 1 0,-4-6 0,5 5 0,1 0 0,-1 0 0,0 0 0,0 1 0,0-1 0,-1 1 0,1 0 0,-1 0 0,0 0 0,0 0 0,0 1 0,0-1 0,0 1 0,0 0 0,-1 0 0,1 1 0,-1-1 0,1 1 0,-1 0 0,0 0 0,-8 0 0,-17 0 0,-1 2 0,1 1 0,0 1 0,-56 13 0,183-13 0,-55-2 0,0 1 0,54 11 0,-44-8 0,0-1 0,87-6 0,-36-1 0,-11 2 0,101 3 0,-119 8 0,-43-5 0,53 2 0,12-9 0,105 4 0,-118 7 0,65 3 0,1145-13 0,-1274 0 0,1-1 0,25-6 0,39-3 0,594 12 0,-643-3 0,46-7 0,-47 4 0,50-2 0,45 10 0,143-5 0,-209-8 0,-44 6 0,1 1 0,26-1 0,674 5 0,-699-3 0,0 0 0,0-1 0,37-12 0,-35 9 0,0 1 0,42-5 0,-44 8 0,0-2 0,37-10 0,-94 15 0,-21 0 0,-29 22 0,39-10 0,-81 13 0,90-20 0,-62 18 0,73-15 0,-2-2 0,1-1 0,-1-1 0,-39 1 0,36-5 0,-44 8 0,-23 2 0,-9-1 0,-9 1 0,24-13 0,-81 4 0,102 8 0,41-5 0,-56 2 0,-9-9 0,-104 3 0,52 21 0,92-13 0,-27 2 0,145-11 0,13 0 0,111-13 0,34-12 0,-141 18 0,149 7 0,-95 3 0,3090-3 0,-4412 0 0,1163 1 0,0 2 0,1 1 0,-32 9 0,29-6 0,-1-2 0,-33 3 0,6-7 0,653-2 0,-451-9 0,-1-1 0,104 0-541,23 1-73,-29 13 614,343-6 0,-319-19 0,-33 1-529,-131 12 529,80-3 0,597 13 1684,-796 0-1684,1 1 0,0 1 0,0 0 0,0 1 0,0 0 0,-23 11 0,24-8 0,-2-2 0,1 1 0,0-2 0,-1 0 0,0-1 0,-19 1 0,-285-5 0,1843 1-580,-1363-12 580,-4 1 0,130-4 0,-269 13 0,353-23 0,-335 23 123,0-1 0,64-15 0,17-2 88,-40 5-211,-147 10 0,19 8 0,1 2 0,-1 3 0,-81 23 0,96-22 0,-157 22 0,169-25 0,-15 5 0,0-2 0,0-3 0,-69 4 0,32-6 0,-98 16 0,41-3 0,74-10-21,-160 8-575,13-5 596,-7 0 0,30 1 159,-2 0 299,-81-12-458,266-1 0,11-3 0,15-4 0,11 4 0,54 0 0,-51 5 0,44-8 0,-5 0-166,1 3-1,100 7 0,-46 1 45,1199-3-464,-1181-11 561,2-1 150,-112 14 311,-27-1-324,-1 0 0,1-1 0,-1 0 0,1-1 0,20-4 0,-25-2-112,-20 2 0,-19 1 0,-8 6 0,-72 17 0,75-12 0,-1-1 0,-53 2 0,-30-9-38,-254 14-521,16 12 439,87-4 120,-204-14 0,267-10 0,-45 14 0,-9 1 0,127-14 0,-171 3 0,194 9 0,-49 1 0,131-9 179,-47 7-1,47-4 2,-49 1 0,44-7-180,22 0 0,0 0 0,0 1 0,0 0 0,1 1 0,-18 4 0,29-5 0,0 0 0,0 0 0,0 0 0,-1-1 0,1 1 0,0 0 0,0 0 0,0 0 0,-1 0 0,1 0 0,0 0 0,0 0 0,0 0 0,-1 0 0,1 0 0,0 0 0,0 0 0,0 0 0,0 0 0,-1 1 0,1-1 0,0 0 0,0 0 0,0 0 0,-1 0 0,1 0 0,0 0 0,0 0 0,0 0 0,0 1 0,0-1 0,-1 0 0,1 0 0,0 0 0,0 0 0,0 1 0,0-1 0,0 0 0,0 0 0,0 0 0,0 0 0,0 1 0,-1-1 0,1 0 0,0 0 0,0 0 0,0 1 0,0-1 0,0 0 0,0 0 0,0 0 0,0 1 0,1-1 0,-1 0 0,0 0 0,0 0 0,0 1 0,0-1 0,0 0 0,0 0 0,0 1 0,18 4 0,23 0 0,27-3 0,-1-3 0,85-13 0,-73 6-6,1 4 0,98 6 0,-46 0-514,847-2-2137,-771 11 1486,-7 0 592,2192-12 929,-2207-10-350,4 0 0,-80 13 66,-20 0 344,173-18 0,-129 7 1925,-94 8-1648,70-10 0,-34 2-687,-165 18 0,-86 4 0,-429-13 0,553-3 0,-91-16 0,89 10 0,-82-4 0,-557 14 0,688-1 0,1 0 0,0 0 0,0 0 0,0-1 0,-1 1 0,1-1 0,0 0 0,0 0 0,0 0 0,0-1 0,0 1 0,-3-3 0,6 4 0,0 0 0,-1 0 0,1 0 0,0-1 0,0 1 0,-1 0 0,1-1 0,0 1 0,0 0 0,0 0 0,-1-1 0,1 1 0,0 0 0,0-1 0,0 1 0,0-1 0,0 1 0,0 0 0,0-1 0,0 1 0,0 0 0,0-1 0,0 1 0,0 0 0,0-1 0,0 1 0,0-1 0,0 1 0,0 0 0,0-1 0,0 1 0,0 0 0,1-1 0,-1 1 0,0-1 0,24-13 0,8 5 0,0 1 0,1 2 0,53-5 0,-12 3 0,31-13 0,-74 13 0,0 1 0,1 2 0,44-1 0,-39 4 0,1-2 0,49-11 0,-45 7 0,62-5 0,-7 2 0,-64 6 0,47-1 0,1139 7 0,-1747-1 0,498 1 0,-47 9 0,47-5 0,-50 1 0,-78 7 0,84-4 0,0 0 0,31-4 0,-53 2 0,91-8 0,0 1 0,0 0 0,0 0 0,0 1 0,1 0 0,-1 0 0,0 0 0,0 0 0,0 1 0,1-1 0,-6 4 0,13-4 0,0 0 0,0 1 0,1-1 0,-1-1 0,0 1 0,0 0 0,1-1 0,-1 1 0,6-1 0,711 2 59,-355-4-1162,-103 18 1026,32 2-564,-43-8 641,-3 0 0,106 37 0,-192-40 0,24 3 0,-119 0 0,2-1 0,84 3 0,-124-11 643,44 8-1,24 2-165,-79-8-477,-21 2 0,-29 5 0,-47 0 0,34-3 0,-66 0 0,41-7 0,-43-1 0,-126 14 0,117-3 0,-165-9 0,127-4 0,-356 3 0,499 1 0,1 1 0,-29 6 0,-16 3 0,178-32 0,-80 17 0,1-2 0,56-16 0,-62 13 0,1 1 0,0 2 0,63-4 0,-43 8 0,102-19 0,-66 6 0,229-11 0,-259 20 0,86-19 0,-96 14 0,0 3 0,92-5 0,-117 12 0,0-1 0,24-6 0,39-2 0,6-1 0,-64 7 0,47-2 0,137 7 0,-682-1 0,439-6 0,23 1 0,22-1 0,271-55 0,-263 57 0,1 0 0,40 0 0,29-4 0,85-35 0,-110 31 0,-53 11 0,0-1 0,0-1 0,0-1 0,16-5 0,-1-1 0,1 2 0,0 1 0,0 1 0,57-3 0,-65 7 0,12-4 0,-30 5 0,0 0 0,-1 0 0,1 0 0,0 1 0,0-1 0,0 1 0,9 2 0,-11-2 0,-1 1 0,0 0 0,1 1 0,-1-1 0,0 0 0,0 1 0,1-1 0,-1 1 0,0-1 0,-1 1 0,1 0 0,0 0 0,0 0 0,-1 0 0,1 0 0,-1 1 0,0-1 0,0 0 0,2 4 0,9 18 0,-7-15 0,0 0 0,0 1 0,-1 0 0,0 0 0,-1 0 0,0 0 0,-1 1 0,0-1 0,1 20 0,-3-22 0,0-1 0,-1 1 0,-1 0 0,1-1 0,-1 1 0,0-1 0,-1 0 0,0 1 0,0-1 0,0-1 0,-1 1 0,0 0 0,-1-1 0,1 0 0,-1 0 0,0 0 0,-1-1 0,1 1 0,-10 5 0,-3 7 0,11-11 0,0 0 0,0 0 0,-1-1 0,0 1 0,-17 8 0,-21 13 0,-10 5 0,-1-8 0,38-16 0,0 0 0,0-2 0,-1 0 0,-37 7 0,25-7 0,-57 18 0,-5 2 0,136-41 0,110-32 0,-128 40 0,0-2 0,25-10 0,-25 8 0,47-11 0,-58 18 0,-1 0 0,0 0 0,0-1 0,0-1 0,0 0 0,-1-1 0,0 0 0,13-9 0,-24 15 0,1-1 0,-1 1 0,0 0 0,0 0 0,0 0 0,1-1 0,-1 1 0,0 0 0,0 0 0,0-1 0,0 1 0,0 0 0,0-1 0,1 1 0,-1 0 0,0 0 0,0-1 0,0 1 0,0 0 0,0-1 0,0 1 0,0 0 0,0 0 0,0-1 0,0 1 0,-1 0 0,1-1 0,0 1 0,0 0 0,0 0 0,0-1 0,0 1 0,0 0 0,-1 0 0,1-1 0,0 1 0,0 0 0,0 0 0,-1 0 0,1-1 0,0 1 0,0 0 0,-1 0 0,1 0 0,0 0 0,0-1 0,-1 1 0,1 0 0,0 0 0,0 0 0,-1 0 0,1 0 0,0 0 0,-1 0 0,1 0 0,0 0 0,0 0 0,-1 0 0,1 0 0,0 0 0,-1 0 0,1 0 0,0 0 0,0 0 0,-1 0 0,1 1 0,-1-1 0,-22 0 0,-258 41 0,231-35 0,-136 8 0,41-16 0,-161 4 0,217 8 0,47-5 0,-51 1 0,32-6 0,-110 16 0,103-10 0,0-2 0,-78-7 0,26 1 0,-346 2 0,441 1 0,-46 8 0,-23 2 0,60-8 0,0 1 0,0 1 0,-32 11 0,10-3 0,80-15 0,-1 1 0,32 3 0,4 0 0,-44-2 0,1 1 0,-1-2 0,0 1 0,0-2 0,0 0 0,23-6 0,-93 51 0,43-34 0,-1 0 0,-1-1 0,1 0 0,-1-1 0,0-1 0,-1 0 0,1-1 0,-1-1 0,0 0 0,-1-1 0,-30 3 0,-27 4 0,50-5 0,-1-2 0,-25 1 0,18-2 0,-44 7 0,-2 1 0,73-9 46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0T20:40:35.3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0 236 24575,'35'1'0,"-1"2"0,1 2 0,-1 1 0,-1 1 0,1 2 0,-1 2 0,39 17 0,-49-20 0,1-1 0,0-1 0,35 3 0,-49-7 0,23 1 0,58-1 0,-64-3 0,-1 1 0,1 2 0,49 8 0,-39-4 0,0-1 0,0-2 0,1-2 0,51-4 0,3 0 0,-49 4 0,-1 2 0,47 9 0,-36-6 0,1-3 0,88-5 0,-36 0 0,-18 3 0,99-3 0,-124-8 0,-44 6 0,1 1 0,26-1 0,145-18 0,-88 12 0,-72 5 0,47 0 0,-36 5 0,-13 1 0,1-1 0,-1-1 0,0-2 0,32-7 0,-24 4 0,0 2 0,1 1 0,0 2 0,50 4 0,4 0 0,24-5 0,127 5 0,-180 7 0,-44-6 0,0-1 0,28 1 0,1224-4 0,-1252-2 0,0 1 0,27-8 0,-27 5 0,1 1 0,25-1 0,1 3 0,83-13 0,-96 10 0,44 0 0,-47 3 0,58-8 0,-51 4 0,0 2 0,1 1 0,45 4 0,60-3 0,-85-9 0,12-1 0,-38 9 0,-1-2 0,41-11 0,-41 8 0,0 1 0,47-2 0,8 8 0,-41 1 0,1-2 0,74-11 0,-80 6 0,0 3 0,69 1 0,-69 3 0,0-1 0,72-12 0,-79 8 0,63-2 0,-62 5 0,57-9 0,-61 6 0,1 1 0,31 2 0,-36 1 0,1-1 0,-1-2 0,35-6 0,82-16 0,43 7 0,-129 11 0,0 3 0,1 1 0,59 7 0,-4-2 0,374-2 0,-468 1 0,0 1 0,27 6 0,-26-4 0,-1-1 0,27 2 0,78 5 0,6 0 0,-110-9 0,-1 1 0,27 6 0,38 3 0,7-12 0,-39-1 0,0 3 0,92 13 0,-86-7 0,-1-2 0,1-3 0,58-5 0,-2 0 0,-86 4 0,48 9 0,-48-5 0,51 1 0,1361-6 0,-1415 1 0,45 8 0,26 2 0,89 1 0,-120-6 0,-3-2 0,59 7 0,-68-4 0,1-3 0,98-6 0,44 2 0,-120 10 0,-45-5 0,53 1 0,339-6 0,-407-1 0,0-1 0,28-6 0,28-3 0,31-1 0,-37 2 0,-4 2 0,-17 2 0,60 0 0,8 8 0,155-4 0,-205-8 0,-44 6 0,1 1 0,25-1 0,-1 3 0,-1-2 0,46-9 0,-38 6 0,1 2 0,94 6 0,-40 1 0,698-3 0,-779-1 0,46-9 0,23-1 0,-12 12 0,-34 0 0,0-1 0,92-14 0,50-11 0,-15 4 0,-98 14 0,-61 7 0,-1 0 0,0-2 0,0 0 0,0 0 0,0-2 0,22-7 0,-15 3 0,0 1 0,0 0 0,1 2 0,0 0 0,28-1 0,116 3 0,-93 4 0,-18-2 0,-20 0 0,0 1 0,-1 2 0,64 11 0,70 30 0,-108-32 0,-46-9 0,0 0 0,1 1 0,-2 1 0,28 10 0,-38-12 0,0 0 0,0 1 0,-1-1 0,1 1 0,0 0 0,-1 0 0,0 0 0,1 0 0,-1 0 0,0 1 0,-1 0 0,1-1 0,-1 1 0,0 0 0,0 0 0,0 0 0,0 0 0,0 1 0,-1-1 0,0 1 0,1 3 0,-2-4 0,1-1 0,0 1 0,-1-1 0,0 1 0,0-1 0,0 1 0,0 0 0,0-1 0,-1 1 0,1-1 0,-1 0 0,0 1 0,0-1 0,-1 1 0,1-1 0,-1 0 0,1 0 0,-1 0 0,0 0 0,0 0 0,-3 3 0,-2 0 0,-1-1 0,1 1 0,-1-1 0,0 0 0,0-1 0,-18 7 0,-10 2 0,-1-2 0,-51 10 0,14-5 0,40-10 0,0-2 0,0-1 0,0-2 0,-52-4 0,-2 0 0,-356 3 0,420-1 0,-48-9 0,47 5 0,-45-2 0,17 7 0,-105 2 0,101 8 0,-13 1 0,-10 0 0,-9 0 0,-1809-10 0,895-3 0,985 3 0,-1 1 0,-28 6 0,28-4 0,0-1 0,-27 1 0,-26-3 0,-90 13 0,67-8 0,71-6 0,-1 2 0,1 0 0,-28 6 0,26-3 0,-1-2 0,0 0 0,-52-3 0,51-1 0,1 1 0,0 1 0,-49 9 0,50-5 0,0-1 0,-32-1 0,-35 6 0,-82 16 0,147-21 0,-52-1 0,55-3 0,1 1 0,-1 0 0,-29 7 0,47-6 0,-52 13 0,-1-2 0,-1-4 0,-81 4 0,107-11 0,0 1 0,-56 13 0,56-8 0,0-2 0,-53 1 0,-7-8 0,-84 2 0,116 10 0,44-7 0,0-1 0,-28 1 0,-1372-5 0,1400 0 0,0-1 0,-27-6 0,26 4 0,1 1 0,-27-1 0,-77 6 0,-93-4 0,153-8 0,44 6 0,-1 1 0,-26-1 0,-1250 3 0,602 3 0,674-1 0,1 1 0,-26 5 0,-40 4 0,-224-11 0,309 0 0,0 0 0,-1 0 0,1 0 0,0 0 0,0 0 0,0 0 0,0 0 0,0 0 0,0 0 0,0 0 0,0 0 0,-1 0 0,1 0 0,0 0 0,0-1 0,0 1 0,0 0 0,0 0 0,0 0 0,0 0 0,0 0 0,0 0 0,0 0 0,-1 0 0,1 0 0,0 0 0,0 0 0,0 0 0,0 0 0,0 0 0,0-1 0,0 1 0,0 0 0,0 0 0,0 0 0,0 0 0,0 0 0,0 0 0,0 0 0,0 0 0,0 0 0,0-1 0,0 1 0,0 0 0,0 0 0,0 0 0,0 0 0,0 0 0,0 0 0,0 0 0,0 0 0,0 0 0,0-1 0,0 1 0,0 0 0,0 0 0,0 0 0,0 0 0,0 0 0,0 0 0,0 0 0,1 0 0,-1 0 0,0 0 0,0 0 0,0 0 0,0 0 0,0-1 0,10-8 0,14-7 0,137-33 0,-107 34 0,-29 10 0,1 0 0,-1 2 0,31 0 0,46-6 0,237-40 0,-239 45 0,-56 3 0,56-8 0,4-11 0,76-10 0,94-10 0,-229 31 0,1 2 0,90-3 0,-108 9 0,49-8 0,24-2 0,1034 12 0,-1116-2 0,1-1 0,25-6 0,39-3 0,85-10 0,445 22-1365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0T20:40:45.0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108 302 24575,'54'10'0,"-4"1"0,58-1 0,62 1 0,-131-10 0,-1 1 0,59 12 0,-46-8 0,1-3 0,94-5 0,-40 0 0,466 2 0,-554-2 0,1 1 0,28-8 0,-28 5 0,0 1 0,27-1 0,76-6 0,10-1 0,525 12 0,-636-2 0,-1-2 0,1 0 0,-1-1 0,0-2 0,27-9 0,-27 7 0,1 2 0,0 0 0,0 1 0,0 2 0,22-2 0,-6 2 0,-1-1 0,0-2 0,41-12 0,-42 8 0,-1 3 0,2 1 0,54-3 0,757 10 0,-828-2 0,0-1 0,27-6 0,-26 4 0,-1 1 0,27-2 0,62 7 0,80-3 0,-125-9 0,-43 6 0,-1 1 0,27-1 0,-1 3 0,85-14 0,-85 10 0,0 2 0,72 5 0,-32 0 0,-66-1 0,1 1 0,25 5 0,39 4 0,6-11 0,-37-2 0,-1 2 0,93 14 0,-88-7 0,0-2 0,0-3 0,60-5 0,-3 0 0,-5 5 0,120-4 0,-153-8 0,-44 5 0,51-1 0,-53 4 0,45-7 0,-45 5 0,46-2 0,2761 7 0,-2817 0 0,-1 1 0,26 5 0,39 4 0,38 0 0,11-1 0,439-11 0,-547 0 0,45-8 0,25-2 0,392 12 0,-462-3 0,46-7 0,24-2 0,-47 10 0,0-2 0,51-9 0,52-6 0,-114 12 0,0 2 0,1 2 0,62 3 0,-60 0 0,0-1 0,-1-1 0,45-9 0,-51 5 0,53-1 0,-51 5 0,44-8 0,96-16 0,-121 19 0,0 3 0,86 5 0,-34 0 0,-68-3 0,-1-2 0,42-9 0,-26 6 0,0 3 0,90 5 0,-37 1 0,1269-3 0,-1338 1 0,50 10 0,-21-2 0,1 0 0,-25-3 0,62 1 0,1-10 0,149 6 0,-191 7 0,-44-6 0,1-1 0,26 1 0,441-5 0,-468 2 0,0 1 0,27 6 0,-26-4 0,-1-1 0,27 1 0,20-4 0,-21-1 0,1 2 0,73 11 0,-65-1 0,1-3 0,89 3 0,-115-9 0,56 9 0,-29-2 0,1-1 0,-29-3 0,-1-1 0,30-1 0,50-5 0,125 4 0,-169 8 0,-45-6 0,1 0 0,28 0 0,-8-4 0,-1 2 0,1 1 0,-1 2 0,-1 2 0,1 1 0,44 17 0,97 37 0,-131-47 0,-34-12 0,0 1 0,0 1 0,0 1 0,17 8 0,-16-5 0,0 0 0,0 1 0,-1 1 0,23 22 0,-15-17 0,-19-14 0,0 0 0,0 0 0,0 0 0,-1 1 0,1-1 0,0 1 0,-1-1 0,4 5 0,-6-6 0,0-1 0,0 1 0,0-1 0,0 0 0,0 1 0,0-1 0,0 1 0,0-1 0,0 1 0,0-1 0,0 0 0,0 1 0,0-1 0,0 1 0,0-1 0,0 0 0,0 1 0,0-1 0,-1 1 0,1-1 0,0 0 0,0 1 0,0-1 0,-1 0 0,1 1 0,0-1 0,-1 0 0,1 1 0,-24 10 0,-31-1 0,0-2 0,0-3 0,-1-2 0,-82-6 0,27 2 0,92-1 0,0 0 0,0-1 0,1-1 0,-24-7 0,23 5 0,0 1 0,-1 1 0,-37-3 0,-26-4 0,-3 1 0,46 8 0,-74-12 0,13 0 0,-125-1 0,-105 16 0,126 1 0,95 0 0,-119-4 0,154-8 0,43 5 0,-51-2 0,-1462 8 0,1525 0 0,1 1 0,-27 6 0,-38 3 0,-19 0 0,73-7 0,-49 3 0,-44-10 0,-135 5 0,182 8 0,44-5 0,-51 1 0,-2647-6 0,2710-2 0,0 1 0,-25-7 0,-39-3 0,-1462 12 0,1526 0 0,1 1 0,-26 5 0,-39 4 0,-489-11 0,549 1 0,-47 9 0,46-6 0,-45 3 0,30-6 0,-73 13 0,59-8 0,0-2 0,-87-6 0,35-1 0,70 4 0,0 2 0,-45 10 0,29-7 0,0-3 0,-94-5 0,41 0 0,-1080 2 0,1159 1 0,-44 8 0,-25 2 0,-1102-10 0,553-3 0,625 3 0,0 1 0,-28 6 0,28-3 0,-1-2 0,-25 1 0,-591-5 0,617 2 0,-1 1 0,-25 6 0,-39 3 0,-616-12 0,681 2 0,1 1 0,-29 6 0,28-4 0,-1-1 0,-25 1 0,-69 7 0,76-6 0,-43 0 0,61-4 0,1 1 0,-27 6 0,-38 3 0,61-11 0,-4-1 0,0 1 0,0 1 0,1 2 0,-1 0 0,0 2 0,1 1 0,-27 10 0,-61 18 0,109-31 0,-1 0 0,1 1 0,0-1 0,0 1 0,-8 9 0,-21 15 0,-21 4 0,2 3 0,-84 73 0,105-81 0,18-16 0,0 1 0,0 0 0,1 1 0,-19 26 0,21-20 0,0-1 0,-10 25 0,-15 29 0,32-64 0,0-1 0,1 1 0,0-1 0,1 1 0,0 0 0,0 0 0,-1 14 0,2-12 0,0-1 0,-1 0 0,0 0 0,-1 0 0,0-1 0,-5 11 0,5-13 0,0 0 0,-1 0 0,0-1 0,0 0 0,0 1 0,0-1 0,-1-1 0,-8 7 0,12-10 0,-1 0 0,0 0 0,1 0 0,-1 0 0,0 0 0,0-1 0,0 1 0,0-1 0,1 1 0,-1-1 0,0 0 0,0 0 0,0 0 0,0 0 0,0 0 0,0 0 0,0-1 0,0 1 0,0 0 0,1-1 0,-1 0 0,0 1 0,0-1 0,1 0 0,-1 0 0,0 0 0,1 0 0,-1 0 0,1-1 0,-1 1 0,1 0 0,-1-1 0,0-1 0,-16-19 0,1 0 0,1-1 0,1-1 0,1 0 0,-12-31 0,-10-13 0,-14-30 0,38 70 0,7 19 0,1 0 0,0-1 0,1 1 0,0-1 0,1 0 0,0 1 0,0-1 0,0-14 0,7-11 0,1 29 0,0 24 0,-1 16 0,-2 0 0,-1 0 0,-2 0 0,-5 44 0,2-62 0,0 0 0,-1 0 0,-9 23 0,-6 21 0,17-51 0,0-1 0,-1 1 0,0-1 0,-1 1 0,0-1 0,0-1 0,-1 1 0,-10 12 0,15-19 0,0-1 0,0 0 0,0 1 0,-1-1 0,1 0 0,0 1 0,0-1 0,-1 0 0,1 0 0,0 1 0,0-1 0,-1 0 0,1 0 0,0 0 0,-1 1 0,1-1 0,0 0 0,-1 0 0,1 0 0,0 0 0,-1 0 0,1 0 0,0 0 0,-1 0 0,1 1 0,0-1 0,-1 0 0,1 0 0,0-1 0,-1 1 0,1 0 0,0 0 0,-1 0 0,1 0 0,0 0 0,-1 0 0,1 0 0,0-1 0,-1 1 0,1 0 0,-1-1 0,-6-17 0,4-26 0,3 44 0,0-26 0,1 9 0,-1 0 0,0 0 0,-1 0 0,-1 0 0,-1 1 0,0-1 0,-1 1 0,-1 0 0,-1-1 0,-8-16 0,7 18 0,1 0 0,0 0 0,-5-27 0,7 27 0,0 0 0,-1 0 0,0 1 0,-10-19 0,-5-8 0,18 33 0,0 1 0,-1 0 0,-1 0 0,1 0 0,-1 0 0,0 1 0,-1-1 0,1 1 0,-1 0 0,0 0 0,-1 1 0,-7-7 0,12 12 0,1 0 0,-1 0 0,0 0 0,1 1 0,-1-1 0,0 0 0,1 0 0,-1 0 0,1 1 0,-1-1 0,0 0 0,1 1 0,-1-1 0,1 0 0,-1 1 0,1-1 0,-1 1 0,1-1 0,-1 1 0,1-1 0,0 1 0,-1-1 0,1 1 0,-1-1 0,1 1 0,0-1 0,0 1 0,-1 1 0,-10 22 0,9-20 0,-48 139 0,6-14 0,41-120 0,0 0 0,1 1 0,1-1 0,-1 1 0,2 0 0,-1 0 0,2 14 0,0-14 0,-1-1 0,0 1 0,-1-1 0,0 1 0,0-1 0,-5 16 0,6-23 0,-1-1 0,1 0 0,-1 1 0,1-1 0,-1 0 0,0 0 0,1 0 0,-1 1 0,0-1 0,0 0 0,0 0 0,0 0 0,0 0 0,0 0 0,0 0 0,0-1 0,0 1 0,0 0 0,0-1 0,0 1 0,-1 0 0,1-1 0,0 1 0,-1-1 0,1 0 0,-3 1 0,1-1 0,1-1 0,-1 1 0,0-1 0,0 1 0,0-1 0,1 0 0,-1 0 0,0-1 0,1 1 0,-1 0 0,1-1 0,-3-1 0,-7-7 0,0 0 0,0-1 0,-13-16 0,15 16 0,0-1 0,1 0 0,1 0 0,0 0 0,-11-24 0,8 11 0,-1 1 0,-20-31 0,28 58 0,2-2 0,2-13 0,2-131-1365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70520-3545-3C86-E71F-327F45944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A7F932-8A6D-E794-29A1-B6F0419BE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3DDD7-289F-065C-F82A-031A6F30D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5B05-0AB6-469E-A5CF-DC51A7CAD8A7}" type="datetimeFigureOut">
              <a:rPr lang="cs-CZ" smtClean="0"/>
              <a:t>21.05.2026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D3B27-89E6-7BEE-8DA7-6D0A05375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9B9F7-97B2-D690-DE0D-821E666BE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BD01-8F08-491B-A038-1A2B5046AA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191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02B6F-69C2-CF22-0F23-559474EBE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2128C6-7BEA-5726-F3FA-2CBB04238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BE29D-EB24-E18D-FA2A-F81C570A1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5B05-0AB6-469E-A5CF-DC51A7CAD8A7}" type="datetimeFigureOut">
              <a:rPr lang="cs-CZ" smtClean="0"/>
              <a:t>21.05.2026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5C3AA-DDF4-DB05-B45C-07F9012F6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74495-6214-2DD6-F333-F8E695C45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BD01-8F08-491B-A038-1A2B5046AA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929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0EABE9-1948-09BD-2045-4207CFDF8B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7B2825-E4C6-DE5E-9359-EB6790393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74189-E6D9-9CAE-E02B-E807D9322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5B05-0AB6-469E-A5CF-DC51A7CAD8A7}" type="datetimeFigureOut">
              <a:rPr lang="cs-CZ" smtClean="0"/>
              <a:t>21.05.2026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64011-9D0B-1CD7-4F96-03E9D6587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4EA75-9FBB-B9A1-7106-465FF3E5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BD01-8F08-491B-A038-1A2B5046AA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935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1F902-AC1A-89FD-C34A-25C22E089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2718D-2B01-A383-23FA-E0073F129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23E3D-176C-FCB5-22E9-0D3EB8CF8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5B05-0AB6-469E-A5CF-DC51A7CAD8A7}" type="datetimeFigureOut">
              <a:rPr lang="cs-CZ" smtClean="0"/>
              <a:t>21.05.2026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7F097-26CE-747A-7632-5C2BA4DC9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01B42-1CB6-BE64-1EF2-B7495CC4A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BD01-8F08-491B-A038-1A2B5046AA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756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0D81-290C-36E8-5425-59127E140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41192-62DC-A279-8762-67B20003C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0EFEB-EC43-785F-ACF3-787812DC7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5B05-0AB6-469E-A5CF-DC51A7CAD8A7}" type="datetimeFigureOut">
              <a:rPr lang="cs-CZ" smtClean="0"/>
              <a:t>21.05.2026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935F1-0425-4370-A626-211D236E3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AECDD-85C5-411B-B1EC-63EAEC181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BD01-8F08-491B-A038-1A2B5046AA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72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F444F-CB27-2C22-02C0-DCBC32BA8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FE44E-98B4-7766-4CEE-BC4AEC558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38F92-70D7-6001-425E-3A68D961D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AB0A52-2238-C86B-E180-7AE3E04D9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5B05-0AB6-469E-A5CF-DC51A7CAD8A7}" type="datetimeFigureOut">
              <a:rPr lang="cs-CZ" smtClean="0"/>
              <a:t>21.05.2026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4CD15-0F20-FF05-B568-BFAA60A4A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4FC63-6163-02F2-19BC-20F895216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BD01-8F08-491B-A038-1A2B5046AA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059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5A5B-4F72-4FF7-F95E-2A0FB63B8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AA15B-D3E7-5A51-C9BA-2C1F5EB1C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F01964-2CD9-4B23-3E0B-20991A32B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5D2786-3ED6-F609-195C-0F5216C9CC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D223F8-19DF-A686-4CA4-6E0AF50846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8FCBAB-7246-59FE-C330-F79F9AC0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5B05-0AB6-469E-A5CF-DC51A7CAD8A7}" type="datetimeFigureOut">
              <a:rPr lang="cs-CZ" smtClean="0"/>
              <a:t>21.05.2026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ACD5B1-3389-58B3-3AB6-1B17A7869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A71B51-0C2F-5BC5-1422-8634BF77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BD01-8F08-491B-A038-1A2B5046AA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828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5AE04-974A-B902-19D3-6785B3882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EC4A71-5174-8464-A5A7-6D3EED0C7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5B05-0AB6-469E-A5CF-DC51A7CAD8A7}" type="datetimeFigureOut">
              <a:rPr lang="cs-CZ" smtClean="0"/>
              <a:t>21.05.2026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1C1D72-89DF-D0B4-3817-F2F28E6F3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1DC30C-D089-63EA-2A2A-27A09BE6D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BD01-8F08-491B-A038-1A2B5046AA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82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25AE53-345E-9E70-23C9-81EC6EE06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5B05-0AB6-469E-A5CF-DC51A7CAD8A7}" type="datetimeFigureOut">
              <a:rPr lang="cs-CZ" smtClean="0"/>
              <a:t>21.05.2026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71510A-8FCD-6527-ADF3-630D54BE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025D9B-042B-0355-0B1A-B52D03C24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BD01-8F08-491B-A038-1A2B5046AA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3788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569F4-5E51-0A79-E4C9-9F7F3A354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B8A43-1802-BCC4-0F33-53AE7E0C4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6CF4A3-64C8-243F-83F6-C94E249B9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FB4F15-D014-CF8D-BB0C-3BBC0366C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5B05-0AB6-469E-A5CF-DC51A7CAD8A7}" type="datetimeFigureOut">
              <a:rPr lang="cs-CZ" smtClean="0"/>
              <a:t>21.05.2026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2FD95F-D6BB-3F8C-932E-2291F36E9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F46101-B995-393C-B469-53CE636B2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BD01-8F08-491B-A038-1A2B5046AA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258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7795E-1A36-2243-681D-277E36519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CF035B-F795-9605-3625-0FA4597B0C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8031C9-AED6-645C-7691-B29A4AA03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D683C-8D64-D045-0ADF-8AB829C13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5B05-0AB6-469E-A5CF-DC51A7CAD8A7}" type="datetimeFigureOut">
              <a:rPr lang="cs-CZ" smtClean="0"/>
              <a:t>21.05.2026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94D28-41E8-A31E-F6DA-D75AD734D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EBE8ED-58CA-59AD-087C-5D6F96D3F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BD01-8F08-491B-A038-1A2B5046AA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597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6B8F79-072A-C21F-2444-CF0055CD6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A1F2E-879E-0304-94DF-A473F2595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5F200-3C2B-ADE3-0F8B-823EE912CB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7A5B05-0AB6-469E-A5CF-DC51A7CAD8A7}" type="datetimeFigureOut">
              <a:rPr lang="cs-CZ" smtClean="0"/>
              <a:t>21.05.2026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787C9-D7BE-3E90-BC00-AB9D790ED9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4FC64-B320-5FD4-4049-F5E310188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34BD01-8F08-491B-A038-1A2B5046AA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06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customXml" Target="../ink/ink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85FDD-5FC2-F719-9FE9-0BD1C03878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Pasivní denní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radiativní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chlazení (PDRC)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774215-3BF5-D01E-AE11-891C547845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Václav Kotyza</a:t>
            </a:r>
          </a:p>
        </p:txBody>
      </p:sp>
    </p:spTree>
    <p:extLst>
      <p:ext uri="{BB962C8B-B14F-4D97-AF65-F5344CB8AC3E}">
        <p14:creationId xmlns:p14="http://schemas.microsoft.com/office/powerpoint/2010/main" val="1752370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A7F27-EDC5-20C1-9BC9-7603316C7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Princip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10583A-1F3D-DCF0-9CE6-782D2A0D9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4849"/>
            <a:ext cx="10236754" cy="52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4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E757A-07E0-80DB-5747-3BE4F6ABD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Vlnové délky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FCF58A-9D44-6338-5100-1440B5324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19" y="1628045"/>
            <a:ext cx="11412543" cy="522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90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19F5E-5DFF-74A6-68FB-55B7C5D69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CDC40-094D-FE28-F8B3-DEB52D334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Záření černého tělesa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960940-F5B4-CCBF-7BE6-89B8219F2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299" y="2132559"/>
            <a:ext cx="6884709" cy="436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568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E6AC5-D575-15D5-6FCF-74C68E9B6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8" y="-325838"/>
            <a:ext cx="10515600" cy="1325563"/>
          </a:xfrm>
        </p:spPr>
        <p:txBody>
          <a:bodyPr/>
          <a:lstStyle/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Aktuální využití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29211-F830-2650-68EA-E2AF1B74A8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031" t="8075" b="31096"/>
          <a:stretch>
            <a:fillRect/>
          </a:stretch>
        </p:blipFill>
        <p:spPr>
          <a:xfrm>
            <a:off x="6160956" y="3531677"/>
            <a:ext cx="5970306" cy="32640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2284C0-A272-980C-493A-18396757E8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" b="12489"/>
          <a:stretch>
            <a:fillRect/>
          </a:stretch>
        </p:blipFill>
        <p:spPr>
          <a:xfrm>
            <a:off x="60738" y="715418"/>
            <a:ext cx="5970305" cy="33946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389BBE-DFB8-334D-06D6-52CD405D37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184" b="9959"/>
          <a:stretch>
            <a:fillRect/>
          </a:stretch>
        </p:blipFill>
        <p:spPr>
          <a:xfrm>
            <a:off x="6215408" y="59159"/>
            <a:ext cx="5915851" cy="33231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4F0620-FF04-51BC-5DFD-FA5865C938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38" y="4110087"/>
            <a:ext cx="5416235" cy="264056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561F16E-7028-7902-C9D3-DF014ACECDF0}"/>
                  </a:ext>
                </a:extLst>
              </p14:cNvPr>
              <p14:cNvContentPartPr/>
              <p14:nvPr/>
            </p14:nvContentPartPr>
            <p14:xfrm>
              <a:off x="3299148" y="3996820"/>
              <a:ext cx="198360" cy="28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561F16E-7028-7902-C9D3-DF014ACECDF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36508" y="3934180"/>
                <a:ext cx="324000" cy="15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0351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70186-DDCF-D9E4-3CA3-009B2994C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Další využití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DC88A-43B8-AD58-1CAD-AF65DF001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Solární panely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Globální oteplování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Generace vody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Chlazení měst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994FD9-E5F1-1AB1-5806-8891892A9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059" y="0"/>
            <a:ext cx="6781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30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05FAD-BA1C-3F8C-D3ED-B1D8FB1A9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Jedna z možných technologií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A6D9A-5D16-6566-493A-7B871B7B1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156489" cy="4351338"/>
          </a:xfrm>
        </p:spPr>
        <p:txBody>
          <a:bodyPr/>
          <a:lstStyle/>
          <a:p>
            <a:r>
              <a:rPr lang="cs-CZ" dirty="0"/>
              <a:t>SiO</a:t>
            </a:r>
            <a:r>
              <a:rPr lang="cs-CZ" baseline="-25000" dirty="0"/>
              <a:t>2</a:t>
            </a:r>
            <a:r>
              <a:rPr lang="cs-CZ" dirty="0"/>
              <a:t> mikročástice, 6 % objemově</a:t>
            </a:r>
          </a:p>
          <a:p>
            <a:r>
              <a:rPr lang="cs-CZ" dirty="0"/>
              <a:t>Transparentní polymer</a:t>
            </a:r>
          </a:p>
          <a:p>
            <a:r>
              <a:rPr lang="cs-CZ" dirty="0"/>
              <a:t>Ag film</a:t>
            </a:r>
          </a:p>
          <a:p>
            <a:r>
              <a:rPr lang="cs-CZ" dirty="0"/>
              <a:t>Emisivita &gt; 0.93</a:t>
            </a:r>
          </a:p>
          <a:p>
            <a:r>
              <a:rPr lang="cs-CZ" dirty="0"/>
              <a:t>Odrazivost ~ 93 %</a:t>
            </a:r>
          </a:p>
          <a:p>
            <a:r>
              <a:rPr lang="cs-CZ" dirty="0"/>
              <a:t>110 w průměr</a:t>
            </a:r>
          </a:p>
          <a:p>
            <a:r>
              <a:rPr lang="cs-CZ" dirty="0"/>
              <a:t>93 w pod přímým sluncem</a:t>
            </a:r>
          </a:p>
          <a:p>
            <a:r>
              <a:rPr lang="cs-CZ" dirty="0"/>
              <a:t>Rychlá výroba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D555F2-310F-C624-B53D-12520C506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078" y="1552128"/>
            <a:ext cx="4540960" cy="23887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750F7A-6C51-21CD-2346-158C8E394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497" y="4321654"/>
            <a:ext cx="6460503" cy="253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37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44A77-37BF-E3D7-B821-9D2F69E92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90" y="-104394"/>
            <a:ext cx="10515600" cy="1325563"/>
          </a:xfrm>
        </p:spPr>
        <p:txBody>
          <a:bodyPr/>
          <a:lstStyle/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Děkuji za pozornost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054CA5-AB84-6F16-759E-DBF096130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3951"/>
            <a:ext cx="11650701" cy="2962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561C11-1051-D987-76EE-ACD7E79DB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" y="3926639"/>
            <a:ext cx="12031754" cy="28769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6B55E95-63A3-69DC-315A-D30E2B4D1837}"/>
                  </a:ext>
                </a:extLst>
              </p14:cNvPr>
              <p14:cNvContentPartPr/>
              <p14:nvPr/>
            </p14:nvContentPartPr>
            <p14:xfrm>
              <a:off x="11902320" y="4122120"/>
              <a:ext cx="360" cy="175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6B55E95-63A3-69DC-315A-D30E2B4D18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839680" y="4059480"/>
                <a:ext cx="12600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2FA02DF-2388-01E5-2049-5485E95ABADE}"/>
                  </a:ext>
                </a:extLst>
              </p14:cNvPr>
              <p14:cNvContentPartPr/>
              <p14:nvPr/>
            </p14:nvContentPartPr>
            <p14:xfrm>
              <a:off x="5133240" y="5561400"/>
              <a:ext cx="6936840" cy="540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2FA02DF-2388-01E5-2049-5485E95ABAD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70600" y="5498760"/>
                <a:ext cx="7062480" cy="66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B2348A2-4F09-003C-6657-4C3A0CCCEA84}"/>
                  </a:ext>
                </a:extLst>
              </p14:cNvPr>
              <p14:cNvContentPartPr/>
              <p14:nvPr/>
            </p14:nvContentPartPr>
            <p14:xfrm>
              <a:off x="5077080" y="2657640"/>
              <a:ext cx="6647760" cy="375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B2348A2-4F09-003C-6657-4C3A0CCCEA8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440" y="2594640"/>
                <a:ext cx="6773400" cy="5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A31EFB1-126B-1416-9860-118913BC67C7}"/>
                  </a:ext>
                </a:extLst>
              </p14:cNvPr>
              <p14:cNvContentPartPr/>
              <p14:nvPr/>
            </p14:nvContentPartPr>
            <p14:xfrm>
              <a:off x="5090040" y="2292600"/>
              <a:ext cx="6363720" cy="230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A31EFB1-126B-1416-9860-118913BC67C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27040" y="2229960"/>
                <a:ext cx="648936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AC89DF7-FE34-2141-2E24-360D220C7266}"/>
                  </a:ext>
                </a:extLst>
              </p14:cNvPr>
              <p14:cNvContentPartPr/>
              <p14:nvPr/>
            </p14:nvContentPartPr>
            <p14:xfrm>
              <a:off x="5112360" y="4966320"/>
              <a:ext cx="6740280" cy="510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AC89DF7-FE34-2141-2E24-360D220C726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49360" y="4903680"/>
                <a:ext cx="6865920" cy="63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3072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61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Cambria</vt:lpstr>
      <vt:lpstr>Office Theme</vt:lpstr>
      <vt:lpstr>Pasivní denní radiativní chlazení (PDRC)</vt:lpstr>
      <vt:lpstr>Princip</vt:lpstr>
      <vt:lpstr>Vlnové délky</vt:lpstr>
      <vt:lpstr>Záření černého tělesa</vt:lpstr>
      <vt:lpstr>Aktuální využití</vt:lpstr>
      <vt:lpstr>Další využití</vt:lpstr>
      <vt:lpstr>Jedna z možných technologií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Václav Kotyza</dc:creator>
  <cp:lastModifiedBy>Václav Kotyza</cp:lastModifiedBy>
  <cp:revision>6</cp:revision>
  <dcterms:created xsi:type="dcterms:W3CDTF">2026-05-19T18:38:33Z</dcterms:created>
  <dcterms:modified xsi:type="dcterms:W3CDTF">2026-05-21T06:47:36Z</dcterms:modified>
</cp:coreProperties>
</file>